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65" r:id="rId7"/>
    <p:sldId id="259" r:id="rId8"/>
    <p:sldId id="266" r:id="rId9"/>
    <p:sldId id="260" r:id="rId10"/>
    <p:sldId id="261" r:id="rId11"/>
    <p:sldId id="268" r:id="rId12"/>
    <p:sldId id="270" r:id="rId13"/>
    <p:sldId id="272" r:id="rId14"/>
    <p:sldId id="273" r:id="rId15"/>
    <p:sldId id="264" r:id="rId16"/>
    <p:sldId id="267" r:id="rId17"/>
    <p:sldId id="263" r:id="rId18"/>
    <p:sldId id="262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410" dt="2021-05-14T10:23:41.779"/>
    <p1510:client id="{11D3ABCD-F58F-CB06-4CE9-C69BF4B7B41B}" v="34" dt="2021-05-14T09:58:33.919"/>
    <p1510:client id="{48694379-88A2-89DA-2FA0-182E65031B49}" v="243" dt="2021-05-14T09:58:14.293"/>
    <p1510:client id="{7F93055B-FE10-DAE7-9E20-501C3475B617}" v="70" dt="2021-05-14T10:19:10.485"/>
    <p1510:client id="{B660FBD1-DD27-756B-E42D-79916C9C2327}" v="12" dt="2021-05-14T12:42:00.630"/>
    <p1510:client id="{CAE62A96-F2CE-4C85-BC4D-96A81306FAA4}" v="1019" dt="2021-05-14T13:16:38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Lardier" userId="S::maxime1.lardier@epitech.eu::a93f66dc-546b-42c3-85f4-b3acb818f7fe" providerId="AD" clId="Web-{11D3ABCD-F58F-CB06-4CE9-C69BF4B7B41B}"/>
    <pc:docChg chg="modSld">
      <pc:chgData name="Maxime Lardier" userId="S::maxime1.lardier@epitech.eu::a93f66dc-546b-42c3-85f4-b3acb818f7fe" providerId="AD" clId="Web-{11D3ABCD-F58F-CB06-4CE9-C69BF4B7B41B}" dt="2021-05-14T09:58:33.919" v="16" actId="1076"/>
      <pc:docMkLst>
        <pc:docMk/>
      </pc:docMkLst>
      <pc:sldChg chg="modSp">
        <pc:chgData name="Maxime Lardier" userId="S::maxime1.lardier@epitech.eu::a93f66dc-546b-42c3-85f4-b3acb818f7fe" providerId="AD" clId="Web-{11D3ABCD-F58F-CB06-4CE9-C69BF4B7B41B}" dt="2021-05-14T09:58:33.919" v="16" actId="1076"/>
        <pc:sldMkLst>
          <pc:docMk/>
          <pc:sldMk cId="805745459" sldId="265"/>
        </pc:sldMkLst>
        <pc:spChg chg="mod">
          <ac:chgData name="Maxime Lardier" userId="S::maxime1.lardier@epitech.eu::a93f66dc-546b-42c3-85f4-b3acb818f7fe" providerId="AD" clId="Web-{11D3ABCD-F58F-CB06-4CE9-C69BF4B7B41B}" dt="2021-05-14T09:58:23.810" v="14" actId="1076"/>
          <ac:spMkLst>
            <pc:docMk/>
            <pc:sldMk cId="805745459" sldId="265"/>
            <ac:spMk id="36" creationId="{CADC0CBF-E9DA-4B10-8F82-33144668DCA7}"/>
          </ac:spMkLst>
        </pc:spChg>
        <pc:spChg chg="mod">
          <ac:chgData name="Maxime Lardier" userId="S::maxime1.lardier@epitech.eu::a93f66dc-546b-42c3-85f4-b3acb818f7fe" providerId="AD" clId="Web-{11D3ABCD-F58F-CB06-4CE9-C69BF4B7B41B}" dt="2021-05-14T09:58:00.387" v="9" actId="20577"/>
          <ac:spMkLst>
            <pc:docMk/>
            <pc:sldMk cId="805745459" sldId="265"/>
            <ac:spMk id="37" creationId="{65F0B117-7E41-4A3B-9C64-85BC0C0F9446}"/>
          </ac:spMkLst>
        </pc:spChg>
        <pc:spChg chg="mod">
          <ac:chgData name="Maxime Lardier" userId="S::maxime1.lardier@epitech.eu::a93f66dc-546b-42c3-85f4-b3acb818f7fe" providerId="AD" clId="Web-{11D3ABCD-F58F-CB06-4CE9-C69BF4B7B41B}" dt="2021-05-14T09:58:33.919" v="16" actId="1076"/>
          <ac:spMkLst>
            <pc:docMk/>
            <pc:sldMk cId="805745459" sldId="265"/>
            <ac:spMk id="38" creationId="{25CE1521-D1DC-440F-8620-AA21F3AFB674}"/>
          </ac:spMkLst>
        </pc:spChg>
        <pc:spChg chg="mod">
          <ac:chgData name="Maxime Lardier" userId="S::maxime1.lardier@epitech.eu::a93f66dc-546b-42c3-85f4-b3acb818f7fe" providerId="AD" clId="Web-{11D3ABCD-F58F-CB06-4CE9-C69BF4B7B41B}" dt="2021-05-14T09:58:30.044" v="15" actId="1076"/>
          <ac:spMkLst>
            <pc:docMk/>
            <pc:sldMk cId="805745459" sldId="265"/>
            <ac:spMk id="39" creationId="{CA09DD47-7484-43C9-9821-E597A0EB2D7C}"/>
          </ac:spMkLst>
        </pc:spChg>
        <pc:spChg chg="mod">
          <ac:chgData name="Maxime Lardier" userId="S::maxime1.lardier@epitech.eu::a93f66dc-546b-42c3-85f4-b3acb818f7fe" providerId="AD" clId="Web-{11D3ABCD-F58F-CB06-4CE9-C69BF4B7B41B}" dt="2021-05-14T09:57:14.042" v="2" actId="20577"/>
          <ac:spMkLst>
            <pc:docMk/>
            <pc:sldMk cId="805745459" sldId="265"/>
            <ac:spMk id="40" creationId="{09FE1716-BD5D-4A81-B35D-293142569607}"/>
          </ac:spMkLst>
        </pc:spChg>
      </pc:sldChg>
    </pc:docChg>
  </pc:docChgLst>
  <pc:docChgLst>
    <pc:chgData name="Johan-david Dehi" userId="S::johan-david.dehi@epitech.eu::d2e1830e-7030-4e01-9606-2659072cc092" providerId="AD" clId="Web-{00000000-0000-0000-0000-000000000000}"/>
    <pc:docChg chg="addSld modSld">
      <pc:chgData name="Johan-david Dehi" userId="S::johan-david.dehi@epitech.eu::d2e1830e-7030-4e01-9606-2659072cc092" providerId="AD" clId="Web-{00000000-0000-0000-0000-000000000000}" dt="2021-05-14T10:23:41.779" v="249" actId="20577"/>
      <pc:docMkLst>
        <pc:docMk/>
      </pc:docMkLst>
      <pc:sldChg chg="modSp">
        <pc:chgData name="Johan-david Dehi" userId="S::johan-david.dehi@epitech.eu::d2e1830e-7030-4e01-9606-2659072cc092" providerId="AD" clId="Web-{00000000-0000-0000-0000-000000000000}" dt="2021-05-14T10:23:25.262" v="247" actId="20577"/>
        <pc:sldMkLst>
          <pc:docMk/>
          <pc:sldMk cId="2228030169" sldId="261"/>
        </pc:sldMkLst>
        <pc:spChg chg="mod">
          <ac:chgData name="Johan-david Dehi" userId="S::johan-david.dehi@epitech.eu::d2e1830e-7030-4e01-9606-2659072cc092" providerId="AD" clId="Web-{00000000-0000-0000-0000-000000000000}" dt="2021-05-14T10:21:26.614" v="231" actId="20577"/>
          <ac:spMkLst>
            <pc:docMk/>
            <pc:sldMk cId="2228030169" sldId="261"/>
            <ac:spMk id="2" creationId="{9757FA99-20E4-45B0-8A44-58AD495F4707}"/>
          </ac:spMkLst>
        </pc:spChg>
        <pc:graphicFrameChg chg="modGraphic">
          <ac:chgData name="Johan-david Dehi" userId="S::johan-david.dehi@epitech.eu::d2e1830e-7030-4e01-9606-2659072cc092" providerId="AD" clId="Web-{00000000-0000-0000-0000-000000000000}" dt="2021-05-14T10:23:25.262" v="247" actId="20577"/>
          <ac:graphicFrameMkLst>
            <pc:docMk/>
            <pc:sldMk cId="2228030169" sldId="261"/>
            <ac:graphicFrameMk id="5" creationId="{00343070-9B51-428A-A114-B46AC705DEC4}"/>
          </ac:graphicFrameMkLst>
        </pc:graphicFrameChg>
      </pc:sldChg>
      <pc:sldChg chg="modSp">
        <pc:chgData name="Johan-david Dehi" userId="S::johan-david.dehi@epitech.eu::d2e1830e-7030-4e01-9606-2659072cc092" providerId="AD" clId="Web-{00000000-0000-0000-0000-000000000000}" dt="2021-05-14T09:58:36.531" v="158" actId="20577"/>
        <pc:sldMkLst>
          <pc:docMk/>
          <pc:sldMk cId="805745459" sldId="265"/>
        </pc:sldMkLst>
        <pc:spChg chg="mod">
          <ac:chgData name="Johan-david Dehi" userId="S::johan-david.dehi@epitech.eu::d2e1830e-7030-4e01-9606-2659072cc092" providerId="AD" clId="Web-{00000000-0000-0000-0000-000000000000}" dt="2021-05-14T09:58:36.531" v="158" actId="20577"/>
          <ac:spMkLst>
            <pc:docMk/>
            <pc:sldMk cId="805745459" sldId="265"/>
            <ac:spMk id="36" creationId="{CADC0CBF-E9DA-4B10-8F82-33144668DCA7}"/>
          </ac:spMkLst>
        </pc:spChg>
        <pc:spChg chg="mod">
          <ac:chgData name="Johan-david Dehi" userId="S::johan-david.dehi@epitech.eu::d2e1830e-7030-4e01-9606-2659072cc092" providerId="AD" clId="Web-{00000000-0000-0000-0000-000000000000}" dt="2021-05-14T09:58:34.328" v="155" actId="20577"/>
          <ac:spMkLst>
            <pc:docMk/>
            <pc:sldMk cId="805745459" sldId="265"/>
            <ac:spMk id="37" creationId="{65F0B117-7E41-4A3B-9C64-85BC0C0F9446}"/>
          </ac:spMkLst>
        </pc:spChg>
        <pc:spChg chg="mod">
          <ac:chgData name="Johan-david Dehi" userId="S::johan-david.dehi@epitech.eu::d2e1830e-7030-4e01-9606-2659072cc092" providerId="AD" clId="Web-{00000000-0000-0000-0000-000000000000}" dt="2021-05-14T09:58:29.406" v="150" actId="20577"/>
          <ac:spMkLst>
            <pc:docMk/>
            <pc:sldMk cId="805745459" sldId="265"/>
            <ac:spMk id="38" creationId="{25CE1521-D1DC-440F-8620-AA21F3AFB674}"/>
          </ac:spMkLst>
        </pc:spChg>
        <pc:spChg chg="mod">
          <ac:chgData name="Johan-david Dehi" userId="S::johan-david.dehi@epitech.eu::d2e1830e-7030-4e01-9606-2659072cc092" providerId="AD" clId="Web-{00000000-0000-0000-0000-000000000000}" dt="2021-05-14T09:58:32.265" v="152" actId="20577"/>
          <ac:spMkLst>
            <pc:docMk/>
            <pc:sldMk cId="805745459" sldId="265"/>
            <ac:spMk id="39" creationId="{CA09DD47-7484-43C9-9821-E597A0EB2D7C}"/>
          </ac:spMkLst>
        </pc:spChg>
        <pc:spChg chg="mod">
          <ac:chgData name="Johan-david Dehi" userId="S::johan-david.dehi@epitech.eu::d2e1830e-7030-4e01-9606-2659072cc092" providerId="AD" clId="Web-{00000000-0000-0000-0000-000000000000}" dt="2021-05-14T09:58:27.046" v="147" actId="20577"/>
          <ac:spMkLst>
            <pc:docMk/>
            <pc:sldMk cId="805745459" sldId="265"/>
            <ac:spMk id="40" creationId="{09FE1716-BD5D-4A81-B35D-293142569607}"/>
          </ac:spMkLst>
        </pc:spChg>
      </pc:sldChg>
      <pc:sldChg chg="addSp delSp modSp mod setBg">
        <pc:chgData name="Johan-david Dehi" userId="S::johan-david.dehi@epitech.eu::d2e1830e-7030-4e01-9606-2659072cc092" providerId="AD" clId="Web-{00000000-0000-0000-0000-000000000000}" dt="2021-05-14T09:57:43.887" v="145" actId="1076"/>
        <pc:sldMkLst>
          <pc:docMk/>
          <pc:sldMk cId="288595320" sldId="266"/>
        </pc:sldMkLst>
        <pc:spChg chg="mod">
          <ac:chgData name="Johan-david Dehi" userId="S::johan-david.dehi@epitech.eu::d2e1830e-7030-4e01-9606-2659072cc092" providerId="AD" clId="Web-{00000000-0000-0000-0000-000000000000}" dt="2021-05-14T09:56:51.478" v="131"/>
          <ac:spMkLst>
            <pc:docMk/>
            <pc:sldMk cId="288595320" sldId="266"/>
            <ac:spMk id="2" creationId="{76A1BB83-203F-4411-80DA-A34390455724}"/>
          </ac:spMkLst>
        </pc:spChg>
        <pc:spChg chg="mod">
          <ac:chgData name="Johan-david Dehi" userId="S::johan-david.dehi@epitech.eu::d2e1830e-7030-4e01-9606-2659072cc092" providerId="AD" clId="Web-{00000000-0000-0000-0000-000000000000}" dt="2021-05-14T09:57:37.106" v="143" actId="14100"/>
          <ac:spMkLst>
            <pc:docMk/>
            <pc:sldMk cId="288595320" sldId="266"/>
            <ac:spMk id="3" creationId="{39681579-DA31-446F-A6F6-576C51CBD5AE}"/>
          </ac:spMkLst>
        </pc:spChg>
        <pc:spChg chg="add del mod">
          <ac:chgData name="Johan-david Dehi" userId="S::johan-david.dehi@epitech.eu::d2e1830e-7030-4e01-9606-2659072cc092" providerId="AD" clId="Web-{00000000-0000-0000-0000-000000000000}" dt="2021-05-14T09:56:33.227" v="126"/>
          <ac:spMkLst>
            <pc:docMk/>
            <pc:sldMk cId="288595320" sldId="266"/>
            <ac:spMk id="7" creationId="{CEA2FFE7-B14D-4DDC-8DE2-FFE7BA083F4D}"/>
          </ac:spMkLst>
        </pc:spChg>
        <pc:spChg chg="add del mod">
          <ac:chgData name="Johan-david Dehi" userId="S::johan-david.dehi@epitech.eu::d2e1830e-7030-4e01-9606-2659072cc092" providerId="AD" clId="Web-{00000000-0000-0000-0000-000000000000}" dt="2021-05-14T09:56:28.930" v="114"/>
          <ac:spMkLst>
            <pc:docMk/>
            <pc:sldMk cId="288595320" sldId="266"/>
            <ac:spMk id="8" creationId="{16DDF328-4D03-4FEA-8CF0-EF941FAB529A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09:56:51.478" v="131"/>
          <ac:spMkLst>
            <pc:docMk/>
            <pc:sldMk cId="288595320" sldId="266"/>
            <ac:spMk id="11" creationId="{8D1AA55E-40D5-461B-A5A8-4AE8AAB71B08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09:56:51.478" v="131"/>
          <ac:spMkLst>
            <pc:docMk/>
            <pc:sldMk cId="288595320" sldId="266"/>
            <ac:spMk id="15" creationId="{6CB927A4-E432-4310-9CD5-E89FF5063179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09:56:51.478" v="131"/>
          <ac:spMkLst>
            <pc:docMk/>
            <pc:sldMk cId="288595320" sldId="266"/>
            <ac:spMk id="17" creationId="{E3020543-B24B-4EC4-8FFC-8DD88EEA91A8}"/>
          </ac:spMkLst>
        </pc:spChg>
        <pc:picChg chg="add del mod">
          <ac:chgData name="Johan-david Dehi" userId="S::johan-david.dehi@epitech.eu::d2e1830e-7030-4e01-9606-2659072cc092" providerId="AD" clId="Web-{00000000-0000-0000-0000-000000000000}" dt="2021-05-14T09:57:43.887" v="145" actId="1076"/>
          <ac:picMkLst>
            <pc:docMk/>
            <pc:sldMk cId="288595320" sldId="266"/>
            <ac:picMk id="5" creationId="{7A739944-93AA-458A-9423-0EF86F6FFBD2}"/>
          </ac:picMkLst>
        </pc:picChg>
        <pc:picChg chg="add del mod">
          <ac:chgData name="Johan-david Dehi" userId="S::johan-david.dehi@epitech.eu::d2e1830e-7030-4e01-9606-2659072cc092" providerId="AD" clId="Web-{00000000-0000-0000-0000-000000000000}" dt="2021-05-14T09:57:40.575" v="144" actId="1076"/>
          <ac:picMkLst>
            <pc:docMk/>
            <pc:sldMk cId="288595320" sldId="266"/>
            <ac:picMk id="6" creationId="{B5773242-43AB-47B5-A5AA-B7C97C25835A}"/>
          </ac:picMkLst>
        </pc:picChg>
        <pc:cxnChg chg="add">
          <ac:chgData name="Johan-david Dehi" userId="S::johan-david.dehi@epitech.eu::d2e1830e-7030-4e01-9606-2659072cc092" providerId="AD" clId="Web-{00000000-0000-0000-0000-000000000000}" dt="2021-05-14T09:56:51.478" v="131"/>
          <ac:cxnSpMkLst>
            <pc:docMk/>
            <pc:sldMk cId="288595320" sldId="266"/>
            <ac:cxnSpMk id="13" creationId="{7EB498BD-8089-4626-91EA-4978EBEF535E}"/>
          </ac:cxnSpMkLst>
        </pc:cxnChg>
      </pc:sldChg>
      <pc:sldChg chg="addSp delSp modSp new mod setBg">
        <pc:chgData name="Johan-david Dehi" userId="S::johan-david.dehi@epitech.eu::d2e1830e-7030-4e01-9606-2659072cc092" providerId="AD" clId="Web-{00000000-0000-0000-0000-000000000000}" dt="2021-05-14T10:02:24.279" v="214"/>
        <pc:sldMkLst>
          <pc:docMk/>
          <pc:sldMk cId="31735653" sldId="267"/>
        </pc:sldMkLst>
        <pc:spChg chg="mod">
          <ac:chgData name="Johan-david Dehi" userId="S::johan-david.dehi@epitech.eu::d2e1830e-7030-4e01-9606-2659072cc092" providerId="AD" clId="Web-{00000000-0000-0000-0000-000000000000}" dt="2021-05-14T10:02:24.279" v="214"/>
          <ac:spMkLst>
            <pc:docMk/>
            <pc:sldMk cId="31735653" sldId="267"/>
            <ac:spMk id="2" creationId="{817D138D-62A8-42B9-9D9D-A9CA4F5525FC}"/>
          </ac:spMkLst>
        </pc:spChg>
        <pc:spChg chg="del mod">
          <ac:chgData name="Johan-david Dehi" userId="S::johan-david.dehi@epitech.eu::d2e1830e-7030-4e01-9606-2659072cc092" providerId="AD" clId="Web-{00000000-0000-0000-0000-000000000000}" dt="2021-05-14T10:02:24.279" v="214"/>
          <ac:spMkLst>
            <pc:docMk/>
            <pc:sldMk cId="31735653" sldId="267"/>
            <ac:spMk id="3" creationId="{730F0D24-F7CE-4A03-A0D7-C42907496E74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10:02:24.279" v="214"/>
          <ac:spMkLst>
            <pc:docMk/>
            <pc:sldMk cId="31735653" sldId="267"/>
            <ac:spMk id="9" creationId="{2659FDB4-FCBE-4A89-B46D-43D4FA54464D}"/>
          </ac:spMkLst>
        </pc:spChg>
        <pc:graphicFrameChg chg="add">
          <ac:chgData name="Johan-david Dehi" userId="S::johan-david.dehi@epitech.eu::d2e1830e-7030-4e01-9606-2659072cc092" providerId="AD" clId="Web-{00000000-0000-0000-0000-000000000000}" dt="2021-05-14T10:02:24.279" v="214"/>
          <ac:graphicFrameMkLst>
            <pc:docMk/>
            <pc:sldMk cId="31735653" sldId="267"/>
            <ac:graphicFrameMk id="5" creationId="{70D98111-4EE9-415F-9A72-95EC3478A4AD}"/>
          </ac:graphicFrameMkLst>
        </pc:graphicFrameChg>
        <pc:cxnChg chg="add">
          <ac:chgData name="Johan-david Dehi" userId="S::johan-david.dehi@epitech.eu::d2e1830e-7030-4e01-9606-2659072cc092" providerId="AD" clId="Web-{00000000-0000-0000-0000-000000000000}" dt="2021-05-14T10:02:24.279" v="214"/>
          <ac:cxnSpMkLst>
            <pc:docMk/>
            <pc:sldMk cId="31735653" sldId="267"/>
            <ac:cxnSpMk id="11" creationId="{C8F51B3F-8331-4E4A-AE96-D47B1006EEAD}"/>
          </ac:cxnSpMkLst>
        </pc:cxnChg>
      </pc:sldChg>
      <pc:sldChg chg="addSp modSp new">
        <pc:chgData name="Johan-david Dehi" userId="S::johan-david.dehi@epitech.eu::d2e1830e-7030-4e01-9606-2659072cc092" providerId="AD" clId="Web-{00000000-0000-0000-0000-000000000000}" dt="2021-05-14T10:23:41.779" v="249" actId="20577"/>
        <pc:sldMkLst>
          <pc:docMk/>
          <pc:sldMk cId="2492747470" sldId="268"/>
        </pc:sldMkLst>
        <pc:spChg chg="add">
          <ac:chgData name="Johan-david Dehi" userId="S::johan-david.dehi@epitech.eu::d2e1830e-7030-4e01-9606-2659072cc092" providerId="AD" clId="Web-{00000000-0000-0000-0000-000000000000}" dt="2021-05-14T10:20:49.972" v="216"/>
          <ac:spMkLst>
            <pc:docMk/>
            <pc:sldMk cId="2492747470" sldId="268"/>
            <ac:spMk id="5" creationId="{FE291C11-133F-472E-854B-DA107D94E532}"/>
          </ac:spMkLst>
        </pc:spChg>
        <pc:spChg chg="add mod">
          <ac:chgData name="Johan-david Dehi" userId="S::johan-david.dehi@epitech.eu::d2e1830e-7030-4e01-9606-2659072cc092" providerId="AD" clId="Web-{00000000-0000-0000-0000-000000000000}" dt="2021-05-14T10:21:33.521" v="238" actId="20577"/>
          <ac:spMkLst>
            <pc:docMk/>
            <pc:sldMk cId="2492747470" sldId="268"/>
            <ac:spMk id="7" creationId="{FF0F8D6F-9BCE-419C-A298-6635D476B391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10:20:50.003" v="219"/>
          <ac:spMkLst>
            <pc:docMk/>
            <pc:sldMk cId="2492747470" sldId="268"/>
            <ac:spMk id="11" creationId="{2B852504-9AC7-4EC0-8284-728778D0BE83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10:20:50.018" v="220"/>
          <ac:spMkLst>
            <pc:docMk/>
            <pc:sldMk cId="2492747470" sldId="268"/>
            <ac:spMk id="13" creationId="{2F0A3651-63CA-4762-8D17-343947D04A4B}"/>
          </ac:spMkLst>
        </pc:spChg>
        <pc:spChg chg="add">
          <ac:chgData name="Johan-david Dehi" userId="S::johan-david.dehi@epitech.eu::d2e1830e-7030-4e01-9606-2659072cc092" providerId="AD" clId="Web-{00000000-0000-0000-0000-000000000000}" dt="2021-05-14T10:20:50.034" v="221"/>
          <ac:spMkLst>
            <pc:docMk/>
            <pc:sldMk cId="2492747470" sldId="268"/>
            <ac:spMk id="15" creationId="{F86BF9E2-40BC-438E-8086-9EDA314A777D}"/>
          </ac:spMkLst>
        </pc:spChg>
        <pc:graphicFrameChg chg="add modGraphic">
          <ac:chgData name="Johan-david Dehi" userId="S::johan-david.dehi@epitech.eu::d2e1830e-7030-4e01-9606-2659072cc092" providerId="AD" clId="Web-{00000000-0000-0000-0000-000000000000}" dt="2021-05-14T10:23:41.779" v="249" actId="20577"/>
          <ac:graphicFrameMkLst>
            <pc:docMk/>
            <pc:sldMk cId="2492747470" sldId="268"/>
            <ac:graphicFrameMk id="17" creationId="{875A4018-9EB1-4158-A35A-8D1F352DE189}"/>
          </ac:graphicFrameMkLst>
        </pc:graphicFrameChg>
        <pc:cxnChg chg="add">
          <ac:chgData name="Johan-david Dehi" userId="S::johan-david.dehi@epitech.eu::d2e1830e-7030-4e01-9606-2659072cc092" providerId="AD" clId="Web-{00000000-0000-0000-0000-000000000000}" dt="2021-05-14T10:20:50.003" v="218"/>
          <ac:cxnSpMkLst>
            <pc:docMk/>
            <pc:sldMk cId="2492747470" sldId="268"/>
            <ac:cxnSpMk id="9" creationId="{A2FD2AE3-39B3-444E-B45C-C36A5B2A0443}"/>
          </ac:cxnSpMkLst>
        </pc:cxnChg>
      </pc:sldChg>
    </pc:docChg>
  </pc:docChgLst>
  <pc:docChgLst>
    <pc:chgData name="Richard La" userId="S::richard.la@epitech.eu::b410b44a-5ed8-4aa2-8f15-96b01994f7c7" providerId="AD" clId="Web-{B660FBD1-DD27-756B-E42D-79916C9C2327}"/>
    <pc:docChg chg="addSld modSld">
      <pc:chgData name="Richard La" userId="S::richard.la@epitech.eu::b410b44a-5ed8-4aa2-8f15-96b01994f7c7" providerId="AD" clId="Web-{B660FBD1-DD27-756B-E42D-79916C9C2327}" dt="2021-05-14T12:42:00.630" v="14" actId="1076"/>
      <pc:docMkLst>
        <pc:docMk/>
      </pc:docMkLst>
      <pc:sldChg chg="add replId">
        <pc:chgData name="Richard La" userId="S::richard.la@epitech.eu::b410b44a-5ed8-4aa2-8f15-96b01994f7c7" providerId="AD" clId="Web-{B660FBD1-DD27-756B-E42D-79916C9C2327}" dt="2021-05-14T12:36:26.700" v="0"/>
        <pc:sldMkLst>
          <pc:docMk/>
          <pc:sldMk cId="813518008" sldId="269"/>
        </pc:sldMkLst>
      </pc:sldChg>
      <pc:sldChg chg="addSp delSp modSp mod setBg">
        <pc:chgData name="Richard La" userId="S::richard.la@epitech.eu::b410b44a-5ed8-4aa2-8f15-96b01994f7c7" providerId="AD" clId="Web-{B660FBD1-DD27-756B-E42D-79916C9C2327}" dt="2021-05-14T12:41:18.535" v="9" actId="1076"/>
        <pc:sldMkLst>
          <pc:docMk/>
          <pc:sldMk cId="673504953" sldId="270"/>
        </pc:sldMkLst>
        <pc:spChg chg="add">
          <ac:chgData name="Richard La" userId="S::richard.la@epitech.eu::b410b44a-5ed8-4aa2-8f15-96b01994f7c7" providerId="AD" clId="Web-{B660FBD1-DD27-756B-E42D-79916C9C2327}" dt="2021-05-14T12:41:04.519" v="4"/>
          <ac:spMkLst>
            <pc:docMk/>
            <pc:sldMk cId="673504953" sldId="270"/>
            <ac:spMk id="7" creationId="{16B067B1-F4E5-4FDF-813D-C9E872E80075}"/>
          </ac:spMkLst>
        </pc:spChg>
        <pc:spChg chg="add del">
          <ac:chgData name="Richard La" userId="S::richard.la@epitech.eu::b410b44a-5ed8-4aa2-8f15-96b01994f7c7" providerId="AD" clId="Web-{B660FBD1-DD27-756B-E42D-79916C9C2327}" dt="2021-05-14T12:41:04.504" v="3"/>
          <ac:spMkLst>
            <pc:docMk/>
            <pc:sldMk cId="673504953" sldId="270"/>
            <ac:spMk id="11" creationId="{16B067B1-F4E5-4FDF-813D-C9E872E80075}"/>
          </ac:spMkLst>
        </pc:spChg>
        <pc:spChg chg="add del">
          <ac:chgData name="Richard La" userId="S::richard.la@epitech.eu::b410b44a-5ed8-4aa2-8f15-96b01994f7c7" providerId="AD" clId="Web-{B660FBD1-DD27-756B-E42D-79916C9C2327}" dt="2021-05-14T12:41:04.504" v="3"/>
          <ac:spMkLst>
            <pc:docMk/>
            <pc:sldMk cId="673504953" sldId="270"/>
            <ac:spMk id="13" creationId="{A15B4AF2-7DAE-40C8-9E39-60FDA9FF5BC7}"/>
          </ac:spMkLst>
        </pc:spChg>
        <pc:spChg chg="add del">
          <ac:chgData name="Richard La" userId="S::richard.la@epitech.eu::b410b44a-5ed8-4aa2-8f15-96b01994f7c7" providerId="AD" clId="Web-{B660FBD1-DD27-756B-E42D-79916C9C2327}" dt="2021-05-14T12:41:04.504" v="3"/>
          <ac:spMkLst>
            <pc:docMk/>
            <pc:sldMk cId="673504953" sldId="270"/>
            <ac:spMk id="15" creationId="{881BB4AC-54B2-44AE-BC84-8439DE21BF3D}"/>
          </ac:spMkLst>
        </pc:spChg>
        <pc:spChg chg="add del">
          <ac:chgData name="Richard La" userId="S::richard.la@epitech.eu::b410b44a-5ed8-4aa2-8f15-96b01994f7c7" providerId="AD" clId="Web-{B660FBD1-DD27-756B-E42D-79916C9C2327}" dt="2021-05-14T12:41:04.504" v="3"/>
          <ac:spMkLst>
            <pc:docMk/>
            <pc:sldMk cId="673504953" sldId="270"/>
            <ac:spMk id="17" creationId="{35830BCB-5239-43C5-8BFD-DAD3674F6AA0}"/>
          </ac:spMkLst>
        </pc:spChg>
        <pc:picChg chg="add del mod">
          <ac:chgData name="Richard La" userId="S::richard.la@epitech.eu::b410b44a-5ed8-4aa2-8f15-96b01994f7c7" providerId="AD" clId="Web-{B660FBD1-DD27-756B-E42D-79916C9C2327}" dt="2021-05-14T12:41:13.738" v="6"/>
          <ac:picMkLst>
            <pc:docMk/>
            <pc:sldMk cId="673504953" sldId="270"/>
            <ac:picMk id="4" creationId="{F3687A93-7523-4E89-B083-D390066CDB24}"/>
          </ac:picMkLst>
        </pc:picChg>
        <pc:picChg chg="add mod">
          <ac:chgData name="Richard La" userId="S::richard.la@epitech.eu::b410b44a-5ed8-4aa2-8f15-96b01994f7c7" providerId="AD" clId="Web-{B660FBD1-DD27-756B-E42D-79916C9C2327}" dt="2021-05-14T12:41:18.535" v="9" actId="1076"/>
          <ac:picMkLst>
            <pc:docMk/>
            <pc:sldMk cId="673504953" sldId="270"/>
            <ac:picMk id="5" creationId="{63D9CE9F-ED8C-4CE4-9A34-BD0832ABBC0E}"/>
          </ac:picMkLst>
        </pc:picChg>
        <pc:cxnChg chg="add">
          <ac:chgData name="Richard La" userId="S::richard.la@epitech.eu::b410b44a-5ed8-4aa2-8f15-96b01994f7c7" providerId="AD" clId="Web-{B660FBD1-DD27-756B-E42D-79916C9C2327}" dt="2021-05-14T12:41:04.519" v="4"/>
          <ac:cxnSpMkLst>
            <pc:docMk/>
            <pc:sldMk cId="673504953" sldId="270"/>
            <ac:cxnSpMk id="6" creationId="{353C1207-D1C8-49E3-8837-E2B89D366FAE}"/>
          </ac:cxnSpMkLst>
        </pc:cxnChg>
        <pc:cxnChg chg="add">
          <ac:chgData name="Richard La" userId="S::richard.la@epitech.eu::b410b44a-5ed8-4aa2-8f15-96b01994f7c7" providerId="AD" clId="Web-{B660FBD1-DD27-756B-E42D-79916C9C2327}" dt="2021-05-14T12:41:04.519" v="4"/>
          <ac:cxnSpMkLst>
            <pc:docMk/>
            <pc:sldMk cId="673504953" sldId="270"/>
            <ac:cxnSpMk id="8" creationId="{F56AE1B2-3354-430B-9E05-2241C72EE908}"/>
          </ac:cxnSpMkLst>
        </pc:cxnChg>
        <pc:cxnChg chg="add del">
          <ac:chgData name="Richard La" userId="S::richard.la@epitech.eu::b410b44a-5ed8-4aa2-8f15-96b01994f7c7" providerId="AD" clId="Web-{B660FBD1-DD27-756B-E42D-79916C9C2327}" dt="2021-05-14T12:41:04.504" v="3"/>
          <ac:cxnSpMkLst>
            <pc:docMk/>
            <pc:sldMk cId="673504953" sldId="270"/>
            <ac:cxnSpMk id="9" creationId="{353C1207-D1C8-49E3-8837-E2B89D366FAE}"/>
          </ac:cxnSpMkLst>
        </pc:cxnChg>
      </pc:sldChg>
      <pc:sldChg chg="addSp modSp">
        <pc:chgData name="Richard La" userId="S::richard.la@epitech.eu::b410b44a-5ed8-4aa2-8f15-96b01994f7c7" providerId="AD" clId="Web-{B660FBD1-DD27-756B-E42D-79916C9C2327}" dt="2021-05-14T12:42:00.630" v="14" actId="1076"/>
        <pc:sldMkLst>
          <pc:docMk/>
          <pc:sldMk cId="441637091" sldId="271"/>
        </pc:sldMkLst>
        <pc:picChg chg="add mod">
          <ac:chgData name="Richard La" userId="S::richard.la@epitech.eu::b410b44a-5ed8-4aa2-8f15-96b01994f7c7" providerId="AD" clId="Web-{B660FBD1-DD27-756B-E42D-79916C9C2327}" dt="2021-05-14T12:41:59.364" v="13" actId="1076"/>
          <ac:picMkLst>
            <pc:docMk/>
            <pc:sldMk cId="441637091" sldId="271"/>
            <ac:picMk id="4" creationId="{27192EDE-0A57-409E-A06D-553E1A1ED5CA}"/>
          </ac:picMkLst>
        </pc:picChg>
        <pc:picChg chg="add mod">
          <ac:chgData name="Richard La" userId="S::richard.la@epitech.eu::b410b44a-5ed8-4aa2-8f15-96b01994f7c7" providerId="AD" clId="Web-{B660FBD1-DD27-756B-E42D-79916C9C2327}" dt="2021-05-14T12:42:00.630" v="14" actId="1076"/>
          <ac:picMkLst>
            <pc:docMk/>
            <pc:sldMk cId="441637091" sldId="271"/>
            <ac:picMk id="5" creationId="{8C4F0142-F81F-4B75-95C7-C4353C34389B}"/>
          </ac:picMkLst>
        </pc:picChg>
      </pc:sldChg>
    </pc:docChg>
  </pc:docChgLst>
  <pc:docChgLst>
    <pc:chgData name="Grégory Koenig" userId="ab400993-958e-48b5-8c16-4e84f48ab379" providerId="ADAL" clId="{CAE62A96-F2CE-4C85-BC4D-96A81306FAA4}"/>
    <pc:docChg chg="undo redo custSel addSld delSld modSld sldOrd addMainMaster delMainMaster">
      <pc:chgData name="Grégory Koenig" userId="ab400993-958e-48b5-8c16-4e84f48ab379" providerId="ADAL" clId="{CAE62A96-F2CE-4C85-BC4D-96A81306FAA4}" dt="2021-05-14T13:16:38.895" v="1047" actId="1076"/>
      <pc:docMkLst>
        <pc:docMk/>
      </pc:docMkLst>
      <pc:sldChg chg="addSp delSp modSp mod modClrScheme chgLayout">
        <pc:chgData name="Grégory Koenig" userId="ab400993-958e-48b5-8c16-4e84f48ab379" providerId="ADAL" clId="{CAE62A96-F2CE-4C85-BC4D-96A81306FAA4}" dt="2021-05-14T12:13:32.871" v="904" actId="1076"/>
        <pc:sldMkLst>
          <pc:docMk/>
          <pc:sldMk cId="742296063" sldId="256"/>
        </pc:sldMkLst>
        <pc:spChg chg="mod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2" creationId="{E3D83B2E-3464-4AE3-B93E-B75A2CD8C64A}"/>
          </ac:spMkLst>
        </pc:spChg>
        <pc:spChg chg="mod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3" creationId="{64B177D9-7ED0-467A-938C-D3F190042251}"/>
          </ac:spMkLst>
        </pc:spChg>
        <pc:spChg chg="del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9" creationId="{87CC2527-562A-4F69-B487-4371E5B243E7}"/>
          </ac:spMkLst>
        </pc:spChg>
        <pc:spChg chg="add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16" creationId="{158B3569-73B2-4D05-8E95-886A6EE17F1F}"/>
          </ac:spMkLst>
        </pc:spChg>
        <pc:spChg chg="add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18" creationId="{B71758F4-3F46-45DA-8AC5-4E508DA080BA}"/>
          </ac:spMkLst>
        </pc:spChg>
        <pc:spChg chg="add">
          <ac:chgData name="Grégory Koenig" userId="ab400993-958e-48b5-8c16-4e84f48ab379" providerId="ADAL" clId="{CAE62A96-F2CE-4C85-BC4D-96A81306FAA4}" dt="2021-05-14T09:26:04.460" v="0" actId="26606"/>
          <ac:spMkLst>
            <pc:docMk/>
            <pc:sldMk cId="742296063" sldId="256"/>
            <ac:spMk id="20" creationId="{8550FED7-7C32-42BB-98DB-30272A6331A9}"/>
          </ac:spMkLst>
        </pc:spChg>
        <pc:picChg chg="mod ord">
          <ac:chgData name="Grégory Koenig" userId="ab400993-958e-48b5-8c16-4e84f48ab379" providerId="ADAL" clId="{CAE62A96-F2CE-4C85-BC4D-96A81306FAA4}" dt="2021-05-14T09:26:04.460" v="0" actId="26606"/>
          <ac:picMkLst>
            <pc:docMk/>
            <pc:sldMk cId="742296063" sldId="256"/>
            <ac:picMk id="5" creationId="{892B06DF-382B-494B-8A89-D48BE67FFF06}"/>
          </ac:picMkLst>
        </pc:picChg>
        <pc:picChg chg="add mod">
          <ac:chgData name="Grégory Koenig" userId="ab400993-958e-48b5-8c16-4e84f48ab379" providerId="ADAL" clId="{CAE62A96-F2CE-4C85-BC4D-96A81306FAA4}" dt="2021-05-14T12:13:32.871" v="904" actId="1076"/>
          <ac:picMkLst>
            <pc:docMk/>
            <pc:sldMk cId="742296063" sldId="256"/>
            <ac:picMk id="6" creationId="{D3A64570-10FF-4045-A15F-20689EF7B430}"/>
          </ac:picMkLst>
        </pc:picChg>
        <pc:cxnChg chg="del">
          <ac:chgData name="Grégory Koenig" userId="ab400993-958e-48b5-8c16-4e84f48ab379" providerId="ADAL" clId="{CAE62A96-F2CE-4C85-BC4D-96A81306FAA4}" dt="2021-05-14T09:26:04.460" v="0" actId="26606"/>
          <ac:cxnSpMkLst>
            <pc:docMk/>
            <pc:sldMk cId="742296063" sldId="256"/>
            <ac:cxnSpMk id="11" creationId="{BCDAEC91-5BCE-4B55-9CC0-43EF94CB734B}"/>
          </ac:cxnSpMkLst>
        </pc:cxnChg>
        <pc:cxnChg chg="add">
          <ac:chgData name="Grégory Koenig" userId="ab400993-958e-48b5-8c16-4e84f48ab379" providerId="ADAL" clId="{CAE62A96-F2CE-4C85-BC4D-96A81306FAA4}" dt="2021-05-14T09:26:04.460" v="0" actId="26606"/>
          <ac:cxnSpMkLst>
            <pc:docMk/>
            <pc:sldMk cId="742296063" sldId="256"/>
            <ac:cxnSpMk id="22" creationId="{56020367-4FD5-4596-8E10-C5F095CD8DBF}"/>
          </ac:cxnSpMkLst>
        </pc:cxnChg>
      </pc:sldChg>
      <pc:sldChg chg="addSp delSp modSp new mod setBg">
        <pc:chgData name="Grégory Koenig" userId="ab400993-958e-48b5-8c16-4e84f48ab379" providerId="ADAL" clId="{CAE62A96-F2CE-4C85-BC4D-96A81306FAA4}" dt="2021-05-14T12:35:02.379" v="972" actId="20577"/>
        <pc:sldMkLst>
          <pc:docMk/>
          <pc:sldMk cId="223191860" sldId="257"/>
        </pc:sldMkLst>
        <pc:spChg chg="mo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2" creationId="{AC02F54E-4D89-483B-B09D-87C996A8E32A}"/>
          </ac:spMkLst>
        </pc:spChg>
        <pc:spChg chg="add del mo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3" creationId="{26D8DBF7-5B9B-42B9-A8B5-FDA75F0BBA3D}"/>
          </ac:spMkLst>
        </pc:spChg>
        <pc:spChg chg="ad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6" creationId="{383F4F3A-DF89-453C-A499-8C259F6A2F13}"/>
          </ac:spMkLst>
        </pc:spChg>
        <pc:spChg chg="ad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7" creationId="{58BDB0EE-D238-415B-9ED8-62AA6AB2AAD1}"/>
          </ac:spMkLst>
        </pc:spChg>
        <pc:spChg chg="ad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8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34.523" v="155" actId="26606"/>
          <ac:spMkLst>
            <pc:docMk/>
            <pc:sldMk cId="223191860" sldId="257"/>
            <ac:spMk id="9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09:31:34.523" v="155" actId="26606"/>
          <ac:spMkLst>
            <pc:docMk/>
            <pc:sldMk cId="223191860" sldId="257"/>
            <ac:spMk id="11" creationId="{58BDB0EE-D238-415B-9ED8-62AA6AB2AAD1}"/>
          </ac:spMkLst>
        </pc:spChg>
        <pc:spChg chg="add">
          <ac:chgData name="Grégory Koenig" userId="ab400993-958e-48b5-8c16-4e84f48ab379" providerId="ADAL" clId="{CAE62A96-F2CE-4C85-BC4D-96A81306FAA4}" dt="2021-05-14T10:09:30.432" v="710" actId="26606"/>
          <ac:spMkLst>
            <pc:docMk/>
            <pc:sldMk cId="223191860" sldId="257"/>
            <ac:spMk id="12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09:31:34.523" v="155" actId="26606"/>
          <ac:spMkLst>
            <pc:docMk/>
            <pc:sldMk cId="223191860" sldId="257"/>
            <ac:spMk id="13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34.523" v="155" actId="26606"/>
          <ac:spMkLst>
            <pc:docMk/>
            <pc:sldMk cId="223191860" sldId="257"/>
            <ac:spMk id="17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09:31:35.921" v="157" actId="26606"/>
          <ac:spMkLst>
            <pc:docMk/>
            <pc:sldMk cId="223191860" sldId="257"/>
            <ac:spMk id="19" creationId="{547C64C2-FC09-4323-A32D-5DCB300ADA1A}"/>
          </ac:spMkLst>
        </pc:spChg>
        <pc:spChg chg="add del">
          <ac:chgData name="Grégory Koenig" userId="ab400993-958e-48b5-8c16-4e84f48ab379" providerId="ADAL" clId="{CAE62A96-F2CE-4C85-BC4D-96A81306FAA4}" dt="2021-05-14T09:31:35.921" v="157" actId="26606"/>
          <ac:spMkLst>
            <pc:docMk/>
            <pc:sldMk cId="223191860" sldId="257"/>
            <ac:spMk id="21" creationId="{58BDB0EE-D238-415B-9ED8-62AA6AB2AAD1}"/>
          </ac:spMkLst>
        </pc:spChg>
        <pc:spChg chg="add del">
          <ac:chgData name="Grégory Koenig" userId="ab400993-958e-48b5-8c16-4e84f48ab379" providerId="ADAL" clId="{CAE62A96-F2CE-4C85-BC4D-96A81306FAA4}" dt="2021-05-14T09:31:35.921" v="157" actId="26606"/>
          <ac:spMkLst>
            <pc:docMk/>
            <pc:sldMk cId="223191860" sldId="257"/>
            <ac:spMk id="22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35.921" v="157" actId="26606"/>
          <ac:spMkLst>
            <pc:docMk/>
            <pc:sldMk cId="223191860" sldId="257"/>
            <ac:spMk id="23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09:31:38.062" v="159" actId="26606"/>
          <ac:spMkLst>
            <pc:docMk/>
            <pc:sldMk cId="223191860" sldId="257"/>
            <ac:spMk id="26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09:31:38.062" v="159" actId="26606"/>
          <ac:spMkLst>
            <pc:docMk/>
            <pc:sldMk cId="223191860" sldId="257"/>
            <ac:spMk id="27" creationId="{58BDB0EE-D238-415B-9ED8-62AA6AB2AAD1}"/>
          </ac:spMkLst>
        </pc:spChg>
        <pc:spChg chg="add del">
          <ac:chgData name="Grégory Koenig" userId="ab400993-958e-48b5-8c16-4e84f48ab379" providerId="ADAL" clId="{CAE62A96-F2CE-4C85-BC4D-96A81306FAA4}" dt="2021-05-14T09:31:38.062" v="159" actId="26606"/>
          <ac:spMkLst>
            <pc:docMk/>
            <pc:sldMk cId="223191860" sldId="257"/>
            <ac:spMk id="28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38.062" v="159" actId="26606"/>
          <ac:spMkLst>
            <pc:docMk/>
            <pc:sldMk cId="223191860" sldId="257"/>
            <ac:spMk id="30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09:31:39.760" v="161" actId="26606"/>
          <ac:spMkLst>
            <pc:docMk/>
            <pc:sldMk cId="223191860" sldId="257"/>
            <ac:spMk id="33" creationId="{2659FDB4-FCBE-4A89-B46D-43D4FA54464D}"/>
          </ac:spMkLst>
        </pc:spChg>
        <pc:spChg chg="add del">
          <ac:chgData name="Grégory Koenig" userId="ab400993-958e-48b5-8c16-4e84f48ab379" providerId="ADAL" clId="{CAE62A96-F2CE-4C85-BC4D-96A81306FAA4}" dt="2021-05-14T09:31:41.634" v="163" actId="26606"/>
          <ac:spMkLst>
            <pc:docMk/>
            <pc:sldMk cId="223191860" sldId="257"/>
            <ac:spMk id="37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09:31:41.634" v="163" actId="26606"/>
          <ac:spMkLst>
            <pc:docMk/>
            <pc:sldMk cId="223191860" sldId="257"/>
            <ac:spMk id="38" creationId="{58BDB0EE-D238-415B-9ED8-62AA6AB2AAD1}"/>
          </ac:spMkLst>
        </pc:spChg>
        <pc:spChg chg="add del">
          <ac:chgData name="Grégory Koenig" userId="ab400993-958e-48b5-8c16-4e84f48ab379" providerId="ADAL" clId="{CAE62A96-F2CE-4C85-BC4D-96A81306FAA4}" dt="2021-05-14T09:31:41.634" v="163" actId="26606"/>
          <ac:spMkLst>
            <pc:docMk/>
            <pc:sldMk cId="223191860" sldId="257"/>
            <ac:spMk id="39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41.634" v="163" actId="26606"/>
          <ac:spMkLst>
            <pc:docMk/>
            <pc:sldMk cId="223191860" sldId="257"/>
            <ac:spMk id="41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09:31:43.485" v="165" actId="26606"/>
          <ac:spMkLst>
            <pc:docMk/>
            <pc:sldMk cId="223191860" sldId="257"/>
            <ac:spMk id="44" creationId="{16AC3602-3348-4F31-9E43-076B03514ECB}"/>
          </ac:spMkLst>
        </pc:spChg>
        <pc:spChg chg="add del">
          <ac:chgData name="Grégory Koenig" userId="ab400993-958e-48b5-8c16-4e84f48ab379" providerId="ADAL" clId="{CAE62A96-F2CE-4C85-BC4D-96A81306FAA4}" dt="2021-05-14T09:31:43.485" v="165" actId="26606"/>
          <ac:spMkLst>
            <pc:docMk/>
            <pc:sldMk cId="223191860" sldId="257"/>
            <ac:spMk id="46" creationId="{394094B0-A6C9-44BE-9042-66EF0612F625}"/>
          </ac:spMkLst>
        </pc:spChg>
        <pc:spChg chg="add del">
          <ac:chgData name="Grégory Koenig" userId="ab400993-958e-48b5-8c16-4e84f48ab379" providerId="ADAL" clId="{CAE62A96-F2CE-4C85-BC4D-96A81306FAA4}" dt="2021-05-14T09:31:43.485" v="165" actId="26606"/>
          <ac:spMkLst>
            <pc:docMk/>
            <pc:sldMk cId="223191860" sldId="257"/>
            <ac:spMk id="47" creationId="{64C2CA96-0B16-4AA7-B340-33044D238597}"/>
          </ac:spMkLst>
        </pc:spChg>
        <pc:spChg chg="add del">
          <ac:chgData name="Grégory Koenig" userId="ab400993-958e-48b5-8c16-4e84f48ab379" providerId="ADAL" clId="{CAE62A96-F2CE-4C85-BC4D-96A81306FAA4}" dt="2021-05-14T09:31:43.485" v="165" actId="26606"/>
          <ac:spMkLst>
            <pc:docMk/>
            <pc:sldMk cId="223191860" sldId="257"/>
            <ac:spMk id="48" creationId="{1D50D7A8-F1D5-4306-8A9B-DD7A73EB8BCE}"/>
          </ac:spMkLst>
        </pc:spChg>
        <pc:spChg chg="add del">
          <ac:chgData name="Grégory Koenig" userId="ab400993-958e-48b5-8c16-4e84f48ab379" providerId="ADAL" clId="{CAE62A96-F2CE-4C85-BC4D-96A81306FAA4}" dt="2021-05-14T09:31:53.375" v="167" actId="26606"/>
          <ac:spMkLst>
            <pc:docMk/>
            <pc:sldMk cId="223191860" sldId="257"/>
            <ac:spMk id="51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09:31:53.375" v="167" actId="26606"/>
          <ac:spMkLst>
            <pc:docMk/>
            <pc:sldMk cId="223191860" sldId="257"/>
            <ac:spMk id="52" creationId="{58BDB0EE-D238-415B-9ED8-62AA6AB2AAD1}"/>
          </ac:spMkLst>
        </pc:spChg>
        <pc:spChg chg="add del">
          <ac:chgData name="Grégory Koenig" userId="ab400993-958e-48b5-8c16-4e84f48ab379" providerId="ADAL" clId="{CAE62A96-F2CE-4C85-BC4D-96A81306FAA4}" dt="2021-05-14T09:31:53.375" v="167" actId="26606"/>
          <ac:spMkLst>
            <pc:docMk/>
            <pc:sldMk cId="223191860" sldId="257"/>
            <ac:spMk id="53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09:31:53.375" v="167" actId="26606"/>
          <ac:spMkLst>
            <pc:docMk/>
            <pc:sldMk cId="223191860" sldId="257"/>
            <ac:spMk id="55" creationId="{4C8AB332-D09E-4F28-943C-DABDD4716A3C}"/>
          </ac:spMkLst>
        </pc:spChg>
        <pc:graphicFrameChg chg="add del">
          <ac:chgData name="Grégory Koenig" userId="ab400993-958e-48b5-8c16-4e84f48ab379" providerId="ADAL" clId="{CAE62A96-F2CE-4C85-BC4D-96A81306FAA4}" dt="2021-05-14T09:31:34.523" v="155" actId="26606"/>
          <ac:graphicFrameMkLst>
            <pc:docMk/>
            <pc:sldMk cId="223191860" sldId="257"/>
            <ac:graphicFrameMk id="5" creationId="{1B5081B5-804B-4BC7-9701-13E572B212E8}"/>
          </ac:graphicFrameMkLst>
        </pc:graphicFrameChg>
        <pc:graphicFrameChg chg="add mod">
          <ac:chgData name="Grégory Koenig" userId="ab400993-958e-48b5-8c16-4e84f48ab379" providerId="ADAL" clId="{CAE62A96-F2CE-4C85-BC4D-96A81306FAA4}" dt="2021-05-14T12:35:02.379" v="972" actId="20577"/>
          <ac:graphicFrameMkLst>
            <pc:docMk/>
            <pc:sldMk cId="223191860" sldId="257"/>
            <ac:graphicFrameMk id="14" creationId="{D1C3ADAA-5DFA-48B7-838D-7F8E205957DC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35.921" v="157" actId="26606"/>
          <ac:graphicFrameMkLst>
            <pc:docMk/>
            <pc:sldMk cId="223191860" sldId="257"/>
            <ac:graphicFrameMk id="24" creationId="{6A6E0445-F6E0-49C9-8B49-B9A5DB28F612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38.062" v="159" actId="26606"/>
          <ac:graphicFrameMkLst>
            <pc:docMk/>
            <pc:sldMk cId="223191860" sldId="257"/>
            <ac:graphicFrameMk id="31" creationId="{EA2641FE-1817-4A5F-8811-FE695D2E415E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39.760" v="161" actId="26606"/>
          <ac:graphicFrameMkLst>
            <pc:docMk/>
            <pc:sldMk cId="223191860" sldId="257"/>
            <ac:graphicFrameMk id="35" creationId="{C69D832B-A0F5-4F0C-A0B2-58B0B41B9FB5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41.634" v="163" actId="26606"/>
          <ac:graphicFrameMkLst>
            <pc:docMk/>
            <pc:sldMk cId="223191860" sldId="257"/>
            <ac:graphicFrameMk id="42" creationId="{1B5081B5-804B-4BC7-9701-13E572B212E8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43.485" v="165" actId="26606"/>
          <ac:graphicFrameMkLst>
            <pc:docMk/>
            <pc:sldMk cId="223191860" sldId="257"/>
            <ac:graphicFrameMk id="49" creationId="{48002054-8DBA-4937-B395-786F45286B1B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09:31:53.375" v="167" actId="26606"/>
          <ac:graphicFrameMkLst>
            <pc:docMk/>
            <pc:sldMk cId="223191860" sldId="257"/>
            <ac:graphicFrameMk id="56" creationId="{1B5081B5-804B-4BC7-9701-13E572B212E8}"/>
          </ac:graphicFrameMkLst>
        </pc:graphicFrameChg>
        <pc:picChg chg="add mod">
          <ac:chgData name="Grégory Koenig" userId="ab400993-958e-48b5-8c16-4e84f48ab379" providerId="ADAL" clId="{CAE62A96-F2CE-4C85-BC4D-96A81306FAA4}" dt="2021-05-14T12:13:36.098" v="905"/>
          <ac:picMkLst>
            <pc:docMk/>
            <pc:sldMk cId="223191860" sldId="257"/>
            <ac:picMk id="11" creationId="{F0192F1A-0D94-4576-8AA4-36C1D05E71E9}"/>
          </ac:picMkLst>
        </pc:picChg>
        <pc:cxnChg chg="add">
          <ac:chgData name="Grégory Koenig" userId="ab400993-958e-48b5-8c16-4e84f48ab379" providerId="ADAL" clId="{CAE62A96-F2CE-4C85-BC4D-96A81306FAA4}" dt="2021-05-14T10:09:30.432" v="710" actId="26606"/>
          <ac:cxnSpMkLst>
            <pc:docMk/>
            <pc:sldMk cId="223191860" sldId="257"/>
            <ac:cxnSpMk id="10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34.523" v="155" actId="26606"/>
          <ac:cxnSpMkLst>
            <pc:docMk/>
            <pc:sldMk cId="223191860" sldId="257"/>
            <ac:cxnSpMk id="15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35.921" v="157" actId="26606"/>
          <ac:cxnSpMkLst>
            <pc:docMk/>
            <pc:sldMk cId="223191860" sldId="257"/>
            <ac:cxnSpMk id="20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38.062" v="159" actId="26606"/>
          <ac:cxnSpMkLst>
            <pc:docMk/>
            <pc:sldMk cId="223191860" sldId="257"/>
            <ac:cxnSpMk id="29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39.760" v="161" actId="26606"/>
          <ac:cxnSpMkLst>
            <pc:docMk/>
            <pc:sldMk cId="223191860" sldId="257"/>
            <ac:cxnSpMk id="34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41.634" v="163" actId="26606"/>
          <ac:cxnSpMkLst>
            <pc:docMk/>
            <pc:sldMk cId="223191860" sldId="257"/>
            <ac:cxnSpMk id="40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09:31:43.485" v="165" actId="26606"/>
          <ac:cxnSpMkLst>
            <pc:docMk/>
            <pc:sldMk cId="223191860" sldId="257"/>
            <ac:cxnSpMk id="45" creationId="{94169334-264D-4176-8BDE-037249A61B4E}"/>
          </ac:cxnSpMkLst>
        </pc:cxnChg>
        <pc:cxnChg chg="add del">
          <ac:chgData name="Grégory Koenig" userId="ab400993-958e-48b5-8c16-4e84f48ab379" providerId="ADAL" clId="{CAE62A96-F2CE-4C85-BC4D-96A81306FAA4}" dt="2021-05-14T09:31:53.375" v="167" actId="26606"/>
          <ac:cxnSpMkLst>
            <pc:docMk/>
            <pc:sldMk cId="223191860" sldId="257"/>
            <ac:cxnSpMk id="54" creationId="{C8F51B3F-8331-4E4A-AE96-D47B1006EEAD}"/>
          </ac:cxnSpMkLst>
        </pc:cxnChg>
      </pc:sldChg>
      <pc:sldChg chg="del">
        <pc:chgData name="Grégory Koenig" userId="ab400993-958e-48b5-8c16-4e84f48ab379" providerId="ADAL" clId="{CAE62A96-F2CE-4C85-BC4D-96A81306FAA4}" dt="2021-05-14T09:45:30.106" v="388" actId="2696"/>
        <pc:sldMkLst>
          <pc:docMk/>
          <pc:sldMk cId="3391947232" sldId="258"/>
        </pc:sldMkLst>
      </pc:sldChg>
      <pc:sldChg chg="addSp delSp modSp mod setBg">
        <pc:chgData name="Grégory Koenig" userId="ab400993-958e-48b5-8c16-4e84f48ab379" providerId="ADAL" clId="{CAE62A96-F2CE-4C85-BC4D-96A81306FAA4}" dt="2021-05-14T12:13:41.291" v="907"/>
        <pc:sldMkLst>
          <pc:docMk/>
          <pc:sldMk cId="1775532462" sldId="259"/>
        </pc:sldMkLst>
        <pc:spChg chg="mod">
          <ac:chgData name="Grégory Koenig" userId="ab400993-958e-48b5-8c16-4e84f48ab379" providerId="ADAL" clId="{CAE62A96-F2CE-4C85-BC4D-96A81306FAA4}" dt="2021-05-14T11:43:32.934" v="895" actId="20578"/>
          <ac:spMkLst>
            <pc:docMk/>
            <pc:sldMk cId="1775532462" sldId="259"/>
            <ac:spMk id="2" creationId="{76A1BB83-203F-4411-80DA-A34390455724}"/>
          </ac:spMkLst>
        </pc:spChg>
        <pc:spChg chg="add del mod">
          <ac:chgData name="Grégory Koenig" userId="ab400993-958e-48b5-8c16-4e84f48ab379" providerId="ADAL" clId="{CAE62A96-F2CE-4C85-BC4D-96A81306FAA4}" dt="2021-05-14T10:06:20.465" v="664" actId="26606"/>
          <ac:spMkLst>
            <pc:docMk/>
            <pc:sldMk cId="1775532462" sldId="259"/>
            <ac:spMk id="3" creationId="{39681579-DA31-446F-A6F6-576C51CBD5AE}"/>
          </ac:spMkLst>
        </pc:spChg>
        <pc:spChg chg="add del mod">
          <ac:chgData name="Grégory Koenig" userId="ab400993-958e-48b5-8c16-4e84f48ab379" providerId="ADAL" clId="{CAE62A96-F2CE-4C85-BC4D-96A81306FAA4}" dt="2021-05-14T10:06:09.835" v="658" actId="478"/>
          <ac:spMkLst>
            <pc:docMk/>
            <pc:sldMk cId="1775532462" sldId="259"/>
            <ac:spMk id="4" creationId="{473C8594-ECD8-4445-953E-CD0D184101D8}"/>
          </ac:spMkLst>
        </pc:spChg>
        <pc:spChg chg="add">
          <ac:chgData name="Grégory Koenig" userId="ab400993-958e-48b5-8c16-4e84f48ab379" providerId="ADAL" clId="{CAE62A96-F2CE-4C85-BC4D-96A81306FAA4}" dt="2021-05-14T10:06:20.465" v="664" actId="26606"/>
          <ac:spMkLst>
            <pc:docMk/>
            <pc:sldMk cId="1775532462" sldId="259"/>
            <ac:spMk id="6" creationId="{383F4F3A-DF89-453C-A499-8C259F6A2F13}"/>
          </ac:spMkLst>
        </pc:spChg>
        <pc:spChg chg="add">
          <ac:chgData name="Grégory Koenig" userId="ab400993-958e-48b5-8c16-4e84f48ab379" providerId="ADAL" clId="{CAE62A96-F2CE-4C85-BC4D-96A81306FAA4}" dt="2021-05-14T10:06:20.465" v="664" actId="26606"/>
          <ac:spMkLst>
            <pc:docMk/>
            <pc:sldMk cId="1775532462" sldId="259"/>
            <ac:spMk id="7" creationId="{58BDB0EE-D238-415B-9ED8-62AA6AB2AAD1}"/>
          </ac:spMkLst>
        </pc:spChg>
        <pc:spChg chg="add">
          <ac:chgData name="Grégory Koenig" userId="ab400993-958e-48b5-8c16-4e84f48ab379" providerId="ADAL" clId="{CAE62A96-F2CE-4C85-BC4D-96A81306FAA4}" dt="2021-05-14T10:06:20.465" v="664" actId="26606"/>
          <ac:spMkLst>
            <pc:docMk/>
            <pc:sldMk cId="1775532462" sldId="259"/>
            <ac:spMk id="8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10:05:08.272" v="633" actId="26606"/>
          <ac:spMkLst>
            <pc:docMk/>
            <pc:sldMk cId="1775532462" sldId="259"/>
            <ac:spMk id="9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10:05:08.272" v="633" actId="26606"/>
          <ac:spMkLst>
            <pc:docMk/>
            <pc:sldMk cId="1775532462" sldId="259"/>
            <ac:spMk id="11" creationId="{58BDB0EE-D238-415B-9ED8-62AA6AB2AAD1}"/>
          </ac:spMkLst>
        </pc:spChg>
        <pc:spChg chg="add">
          <ac:chgData name="Grégory Koenig" userId="ab400993-958e-48b5-8c16-4e84f48ab379" providerId="ADAL" clId="{CAE62A96-F2CE-4C85-BC4D-96A81306FAA4}" dt="2021-05-14T10:06:20.465" v="664" actId="26606"/>
          <ac:spMkLst>
            <pc:docMk/>
            <pc:sldMk cId="1775532462" sldId="259"/>
            <ac:spMk id="12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10:05:08.272" v="633" actId="26606"/>
          <ac:spMkLst>
            <pc:docMk/>
            <pc:sldMk cId="1775532462" sldId="259"/>
            <ac:spMk id="13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10:05:08.272" v="633" actId="26606"/>
          <ac:spMkLst>
            <pc:docMk/>
            <pc:sldMk cId="1775532462" sldId="259"/>
            <ac:spMk id="17" creationId="{4C8AB332-D09E-4F28-943C-DABDD4716A3C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0" creationId="{2FD33B50-DCFC-4FC8-86E6-220C10042223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1" creationId="{B0C822EA-49C6-4B57-89F4-2F6A54365C59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3" creationId="{6CB927A4-E432-4310-9CD5-E89FF5063179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4" creationId="{E3020543-B24B-4EC4-8FFC-8DD88EEA91A8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5" creationId="{1453BF6C-B012-48B7-B4E8-6D7AC7C27D02}"/>
          </ac:spMkLst>
        </pc:spChg>
        <pc:spChg chg="add del">
          <ac:chgData name="Grégory Koenig" userId="ab400993-958e-48b5-8c16-4e84f48ab379" providerId="ADAL" clId="{CAE62A96-F2CE-4C85-BC4D-96A81306FAA4}" dt="2021-05-14T10:05:13.712" v="635" actId="26606"/>
          <ac:spMkLst>
            <pc:docMk/>
            <pc:sldMk cId="1775532462" sldId="259"/>
            <ac:spMk id="26" creationId="{39681579-DA31-446F-A6F6-576C51CBD5AE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28" creationId="{2FD33B50-DCFC-4FC8-86E6-220C10042223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29" creationId="{B0C822EA-49C6-4B57-89F4-2F6A54365C59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31" creationId="{6CB927A4-E432-4310-9CD5-E89FF5063179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32" creationId="{E3020543-B24B-4EC4-8FFC-8DD88EEA91A8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33" creationId="{1453BF6C-B012-48B7-B4E8-6D7AC7C27D02}"/>
          </ac:spMkLst>
        </pc:spChg>
        <pc:spChg chg="add del">
          <ac:chgData name="Grégory Koenig" userId="ab400993-958e-48b5-8c16-4e84f48ab379" providerId="ADAL" clId="{CAE62A96-F2CE-4C85-BC4D-96A81306FAA4}" dt="2021-05-14T10:05:15.576" v="637" actId="26606"/>
          <ac:spMkLst>
            <pc:docMk/>
            <pc:sldMk cId="1775532462" sldId="259"/>
            <ac:spMk id="35" creationId="{39681579-DA31-446F-A6F6-576C51CBD5AE}"/>
          </ac:spMkLst>
        </pc:spChg>
        <pc:spChg chg="add del">
          <ac:chgData name="Grégory Koenig" userId="ab400993-958e-48b5-8c16-4e84f48ab379" providerId="ADAL" clId="{CAE62A96-F2CE-4C85-BC4D-96A81306FAA4}" dt="2021-05-14T10:05:31.283" v="648" actId="26606"/>
          <ac:spMkLst>
            <pc:docMk/>
            <pc:sldMk cId="1775532462" sldId="259"/>
            <ac:spMk id="37" creationId="{383F4F3A-DF89-453C-A499-8C259F6A2F13}"/>
          </ac:spMkLst>
        </pc:spChg>
        <pc:spChg chg="add del">
          <ac:chgData name="Grégory Koenig" userId="ab400993-958e-48b5-8c16-4e84f48ab379" providerId="ADAL" clId="{CAE62A96-F2CE-4C85-BC4D-96A81306FAA4}" dt="2021-05-14T10:05:31.283" v="648" actId="26606"/>
          <ac:spMkLst>
            <pc:docMk/>
            <pc:sldMk cId="1775532462" sldId="259"/>
            <ac:spMk id="38" creationId="{58BDB0EE-D238-415B-9ED8-62AA6AB2AAD1}"/>
          </ac:spMkLst>
        </pc:spChg>
        <pc:spChg chg="add del">
          <ac:chgData name="Grégory Koenig" userId="ab400993-958e-48b5-8c16-4e84f48ab379" providerId="ADAL" clId="{CAE62A96-F2CE-4C85-BC4D-96A81306FAA4}" dt="2021-05-14T10:05:31.283" v="648" actId="26606"/>
          <ac:spMkLst>
            <pc:docMk/>
            <pc:sldMk cId="1775532462" sldId="259"/>
            <ac:spMk id="39" creationId="{C5B55FC3-961D-4325-82F1-DE92B0D04E03}"/>
          </ac:spMkLst>
        </pc:spChg>
        <pc:spChg chg="add del">
          <ac:chgData name="Grégory Koenig" userId="ab400993-958e-48b5-8c16-4e84f48ab379" providerId="ADAL" clId="{CAE62A96-F2CE-4C85-BC4D-96A81306FAA4}" dt="2021-05-14T10:05:31.283" v="648" actId="26606"/>
          <ac:spMkLst>
            <pc:docMk/>
            <pc:sldMk cId="1775532462" sldId="259"/>
            <ac:spMk id="41" creationId="{4C8AB332-D09E-4F28-943C-DABDD4716A3C}"/>
          </ac:spMkLst>
        </pc:spChg>
        <pc:graphicFrameChg chg="add del">
          <ac:chgData name="Grégory Koenig" userId="ab400993-958e-48b5-8c16-4e84f48ab379" providerId="ADAL" clId="{CAE62A96-F2CE-4C85-BC4D-96A81306FAA4}" dt="2021-05-14T10:05:08.272" v="633" actId="26606"/>
          <ac:graphicFrameMkLst>
            <pc:docMk/>
            <pc:sldMk cId="1775532462" sldId="259"/>
            <ac:graphicFrameMk id="5" creationId="{3AD9AFB4-8C93-44C8-A7F1-70AA024E32EF}"/>
          </ac:graphicFrameMkLst>
        </pc:graphicFrameChg>
        <pc:graphicFrameChg chg="add">
          <ac:chgData name="Grégory Koenig" userId="ab400993-958e-48b5-8c16-4e84f48ab379" providerId="ADAL" clId="{CAE62A96-F2CE-4C85-BC4D-96A81306FAA4}" dt="2021-05-14T10:06:20.465" v="664" actId="26606"/>
          <ac:graphicFrameMkLst>
            <pc:docMk/>
            <pc:sldMk cId="1775532462" sldId="259"/>
            <ac:graphicFrameMk id="14" creationId="{B24B6957-47E3-4221-8DEE-17D27800250C}"/>
          </ac:graphicFrameMkLst>
        </pc:graphicFrameChg>
        <pc:graphicFrameChg chg="add del">
          <ac:chgData name="Grégory Koenig" userId="ab400993-958e-48b5-8c16-4e84f48ab379" providerId="ADAL" clId="{CAE62A96-F2CE-4C85-BC4D-96A81306FAA4}" dt="2021-05-14T10:05:31.283" v="648" actId="26606"/>
          <ac:graphicFrameMkLst>
            <pc:docMk/>
            <pc:sldMk cId="1775532462" sldId="259"/>
            <ac:graphicFrameMk id="42" creationId="{F53E6EF2-6752-4F02-B9EE-67C0B9CF5505}"/>
          </ac:graphicFrameMkLst>
        </pc:graphicFrameChg>
        <pc:picChg chg="add del">
          <ac:chgData name="Grégory Koenig" userId="ab400993-958e-48b5-8c16-4e84f48ab379" providerId="ADAL" clId="{CAE62A96-F2CE-4C85-BC4D-96A81306FAA4}" dt="2021-05-14T10:05:13.712" v="635" actId="26606"/>
          <ac:picMkLst>
            <pc:docMk/>
            <pc:sldMk cId="1775532462" sldId="259"/>
            <ac:picMk id="22" creationId="{EE98E2F4-3CBA-4E51-B38B-57BF48DA840E}"/>
          </ac:picMkLst>
        </pc:picChg>
        <pc:picChg chg="add del">
          <ac:chgData name="Grégory Koenig" userId="ab400993-958e-48b5-8c16-4e84f48ab379" providerId="ADAL" clId="{CAE62A96-F2CE-4C85-BC4D-96A81306FAA4}" dt="2021-05-14T10:05:15.576" v="637" actId="26606"/>
          <ac:picMkLst>
            <pc:docMk/>
            <pc:sldMk cId="1775532462" sldId="259"/>
            <ac:picMk id="30" creationId="{1CA5B005-C360-44D9-9DE4-102DCE7BA607}"/>
          </ac:picMkLst>
        </pc:picChg>
        <pc:picChg chg="add mod">
          <ac:chgData name="Grégory Koenig" userId="ab400993-958e-48b5-8c16-4e84f48ab379" providerId="ADAL" clId="{CAE62A96-F2CE-4C85-BC4D-96A81306FAA4}" dt="2021-05-14T12:13:41.291" v="907"/>
          <ac:picMkLst>
            <pc:docMk/>
            <pc:sldMk cId="1775532462" sldId="259"/>
            <ac:picMk id="43" creationId="{F91AEF81-99F9-4FC5-9939-212D9962AD3A}"/>
          </ac:picMkLst>
        </pc:picChg>
        <pc:cxnChg chg="add">
          <ac:chgData name="Grégory Koenig" userId="ab400993-958e-48b5-8c16-4e84f48ab379" providerId="ADAL" clId="{CAE62A96-F2CE-4C85-BC4D-96A81306FAA4}" dt="2021-05-14T10:06:20.465" v="664" actId="26606"/>
          <ac:cxnSpMkLst>
            <pc:docMk/>
            <pc:sldMk cId="1775532462" sldId="259"/>
            <ac:cxnSpMk id="10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10:05:08.272" v="633" actId="26606"/>
          <ac:cxnSpMkLst>
            <pc:docMk/>
            <pc:sldMk cId="1775532462" sldId="259"/>
            <ac:cxnSpMk id="15" creationId="{C8F51B3F-8331-4E4A-AE96-D47B1006EEAD}"/>
          </ac:cxnSpMkLst>
        </pc:cxnChg>
        <pc:cxnChg chg="add del">
          <ac:chgData name="Grégory Koenig" userId="ab400993-958e-48b5-8c16-4e84f48ab379" providerId="ADAL" clId="{CAE62A96-F2CE-4C85-BC4D-96A81306FAA4}" dt="2021-05-14T10:05:13.712" v="635" actId="26606"/>
          <ac:cxnSpMkLst>
            <pc:docMk/>
            <pc:sldMk cId="1775532462" sldId="259"/>
            <ac:cxnSpMk id="19" creationId="{C27ECE09-20A7-4AE8-973B-F66776C1113E}"/>
          </ac:cxnSpMkLst>
        </pc:cxnChg>
        <pc:cxnChg chg="add del">
          <ac:chgData name="Grégory Koenig" userId="ab400993-958e-48b5-8c16-4e84f48ab379" providerId="ADAL" clId="{CAE62A96-F2CE-4C85-BC4D-96A81306FAA4}" dt="2021-05-14T10:05:15.576" v="637" actId="26606"/>
          <ac:cxnSpMkLst>
            <pc:docMk/>
            <pc:sldMk cId="1775532462" sldId="259"/>
            <ac:cxnSpMk id="34" creationId="{C27ECE09-20A7-4AE8-973B-F66776C1113E}"/>
          </ac:cxnSpMkLst>
        </pc:cxnChg>
        <pc:cxnChg chg="add del">
          <ac:chgData name="Grégory Koenig" userId="ab400993-958e-48b5-8c16-4e84f48ab379" providerId="ADAL" clId="{CAE62A96-F2CE-4C85-BC4D-96A81306FAA4}" dt="2021-05-14T10:05:31.283" v="648" actId="26606"/>
          <ac:cxnSpMkLst>
            <pc:docMk/>
            <pc:sldMk cId="1775532462" sldId="259"/>
            <ac:cxnSpMk id="40" creationId="{C8F51B3F-8331-4E4A-AE96-D47B1006EEAD}"/>
          </ac:cxnSpMkLst>
        </pc:cxnChg>
      </pc:sldChg>
      <pc:sldChg chg="addSp delSp modSp mod setBg">
        <pc:chgData name="Grégory Koenig" userId="ab400993-958e-48b5-8c16-4e84f48ab379" providerId="ADAL" clId="{CAE62A96-F2CE-4C85-BC4D-96A81306FAA4}" dt="2021-05-14T13:16:38.895" v="1047" actId="1076"/>
        <pc:sldMkLst>
          <pc:docMk/>
          <pc:sldMk cId="2372244477" sldId="260"/>
        </pc:sldMkLst>
        <pc:spChg chg="mod ord">
          <ac:chgData name="Grégory Koenig" userId="ab400993-958e-48b5-8c16-4e84f48ab379" providerId="ADAL" clId="{CAE62A96-F2CE-4C85-BC4D-96A81306FAA4}" dt="2021-05-14T12:20:04.704" v="927" actId="20577"/>
          <ac:spMkLst>
            <pc:docMk/>
            <pc:sldMk cId="2372244477" sldId="260"/>
            <ac:spMk id="2" creationId="{9757FA99-20E4-45B0-8A44-58AD495F4707}"/>
          </ac:spMkLst>
        </pc:spChg>
        <pc:spChg chg="mod ord">
          <ac:chgData name="Grégory Koenig" userId="ab400993-958e-48b5-8c16-4e84f48ab379" providerId="ADAL" clId="{CAE62A96-F2CE-4C85-BC4D-96A81306FAA4}" dt="2021-05-14T13:16:32.761" v="1043" actId="1076"/>
          <ac:spMkLst>
            <pc:docMk/>
            <pc:sldMk cId="2372244477" sldId="260"/>
            <ac:spMk id="3" creationId="{FBC224F7-6220-49E4-B0BD-6F5D70120BCB}"/>
          </ac:spMkLst>
        </pc:spChg>
        <pc:spChg chg="add del mod">
          <ac:chgData name="Grégory Koenig" userId="ab400993-958e-48b5-8c16-4e84f48ab379" providerId="ADAL" clId="{CAE62A96-F2CE-4C85-BC4D-96A81306FAA4}" dt="2021-05-14T10:12:17.315" v="765" actId="21"/>
          <ac:spMkLst>
            <pc:docMk/>
            <pc:sldMk cId="2372244477" sldId="260"/>
            <ac:spMk id="9" creationId="{AC28A57F-0D65-45F8-A37D-202145698CFD}"/>
          </ac:spMkLst>
        </pc:spChg>
        <pc:spChg chg="add">
          <ac:chgData name="Grégory Koenig" userId="ab400993-958e-48b5-8c16-4e84f48ab379" providerId="ADAL" clId="{CAE62A96-F2CE-4C85-BC4D-96A81306FAA4}" dt="2021-05-14T10:14:50.726" v="786" actId="26606"/>
          <ac:spMkLst>
            <pc:docMk/>
            <pc:sldMk cId="2372244477" sldId="260"/>
            <ac:spMk id="13" creationId="{609CB703-C563-4F1F-BF28-83C06E978C4F}"/>
          </ac:spMkLst>
        </pc:spChg>
        <pc:spChg chg="add">
          <ac:chgData name="Grégory Koenig" userId="ab400993-958e-48b5-8c16-4e84f48ab379" providerId="ADAL" clId="{CAE62A96-F2CE-4C85-BC4D-96A81306FAA4}" dt="2021-05-14T10:14:50.726" v="786" actId="26606"/>
          <ac:spMkLst>
            <pc:docMk/>
            <pc:sldMk cId="2372244477" sldId="260"/>
            <ac:spMk id="16" creationId="{C5CB530E-515E-412C-9DF1-5F8FFBD6F383}"/>
          </ac:spMkLst>
        </pc:spChg>
        <pc:spChg chg="add del">
          <ac:chgData name="Grégory Koenig" userId="ab400993-958e-48b5-8c16-4e84f48ab379" providerId="ADAL" clId="{CAE62A96-F2CE-4C85-BC4D-96A81306FAA4}" dt="2021-05-14T10:12:37.108" v="770" actId="26606"/>
          <ac:spMkLst>
            <pc:docMk/>
            <pc:sldMk cId="2372244477" sldId="260"/>
            <ac:spMk id="17" creationId="{3F672E71-4896-412C-9C70-888CBA0C2F28}"/>
          </ac:spMkLst>
        </pc:spChg>
        <pc:spChg chg="add del mod">
          <ac:chgData name="Grégory Koenig" userId="ab400993-958e-48b5-8c16-4e84f48ab379" providerId="ADAL" clId="{CAE62A96-F2CE-4C85-BC4D-96A81306FAA4}" dt="2021-05-14T10:14:34.079" v="783" actId="21"/>
          <ac:spMkLst>
            <pc:docMk/>
            <pc:sldMk cId="2372244477" sldId="260"/>
            <ac:spMk id="18" creationId="{6F578404-2D95-4EFD-B863-C48B1151DBA2}"/>
          </ac:spMkLst>
        </pc:spChg>
        <pc:spChg chg="add del">
          <ac:chgData name="Grégory Koenig" userId="ab400993-958e-48b5-8c16-4e84f48ab379" providerId="ADAL" clId="{CAE62A96-F2CE-4C85-BC4D-96A81306FAA4}" dt="2021-05-14T10:12:37.108" v="770" actId="26606"/>
          <ac:spMkLst>
            <pc:docMk/>
            <pc:sldMk cId="2372244477" sldId="260"/>
            <ac:spMk id="19" creationId="{508BEF50-7B1E-49A4-BC19-5F4F1D755E64}"/>
          </ac:spMkLst>
        </pc:spChg>
        <pc:spChg chg="add">
          <ac:chgData name="Grégory Koenig" userId="ab400993-958e-48b5-8c16-4e84f48ab379" providerId="ADAL" clId="{CAE62A96-F2CE-4C85-BC4D-96A81306FAA4}" dt="2021-05-14T10:14:50.726" v="786" actId="26606"/>
          <ac:spMkLst>
            <pc:docMk/>
            <pc:sldMk cId="2372244477" sldId="260"/>
            <ac:spMk id="20" creationId="{712D4376-A578-4FF1-94FC-245E7A6A489F}"/>
          </ac:spMkLst>
        </pc:spChg>
        <pc:spChg chg="add del">
          <ac:chgData name="Grégory Koenig" userId="ab400993-958e-48b5-8c16-4e84f48ab379" providerId="ADAL" clId="{CAE62A96-F2CE-4C85-BC4D-96A81306FAA4}" dt="2021-05-14T10:12:37.108" v="770" actId="26606"/>
          <ac:spMkLst>
            <pc:docMk/>
            <pc:sldMk cId="2372244477" sldId="260"/>
            <ac:spMk id="21" creationId="{3FBAD350-5664-4811-A208-657FB882D350}"/>
          </ac:spMkLst>
        </pc:spChg>
        <pc:spChg chg="add">
          <ac:chgData name="Grégory Koenig" userId="ab400993-958e-48b5-8c16-4e84f48ab379" providerId="ADAL" clId="{CAE62A96-F2CE-4C85-BC4D-96A81306FAA4}" dt="2021-05-14T10:14:50.726" v="786" actId="26606"/>
          <ac:spMkLst>
            <pc:docMk/>
            <pc:sldMk cId="2372244477" sldId="260"/>
            <ac:spMk id="22" creationId="{AEA7509D-F04F-40CB-A0B3-EEF16499CC9F}"/>
          </ac:spMkLst>
        </pc:spChg>
        <pc:spChg chg="add del">
          <ac:chgData name="Grégory Koenig" userId="ab400993-958e-48b5-8c16-4e84f48ab379" providerId="ADAL" clId="{CAE62A96-F2CE-4C85-BC4D-96A81306FAA4}" dt="2021-05-14T10:12:37.108" v="770" actId="26606"/>
          <ac:spMkLst>
            <pc:docMk/>
            <pc:sldMk cId="2372244477" sldId="260"/>
            <ac:spMk id="23" creationId="{C39ADB8F-D187-49D7-BDCF-C1B6DC727068}"/>
          </ac:spMkLst>
        </pc:spChg>
        <pc:spChg chg="add mod">
          <ac:chgData name="Grégory Koenig" userId="ab400993-958e-48b5-8c16-4e84f48ab379" providerId="ADAL" clId="{CAE62A96-F2CE-4C85-BC4D-96A81306FAA4}" dt="2021-05-14T12:37:52.267" v="980" actId="113"/>
          <ac:spMkLst>
            <pc:docMk/>
            <pc:sldMk cId="2372244477" sldId="260"/>
            <ac:spMk id="26" creationId="{178D9277-501B-4522-827B-7068A6F906DF}"/>
          </ac:spMkLst>
        </pc:spChg>
        <pc:spChg chg="add mod">
          <ac:chgData name="Grégory Koenig" userId="ab400993-958e-48b5-8c16-4e84f48ab379" providerId="ADAL" clId="{CAE62A96-F2CE-4C85-BC4D-96A81306FAA4}" dt="2021-05-14T12:47:56.188" v="1029" actId="14100"/>
          <ac:spMkLst>
            <pc:docMk/>
            <pc:sldMk cId="2372244477" sldId="260"/>
            <ac:spMk id="29" creationId="{A000F71D-E4F7-4E6B-8057-162EFBADDC1B}"/>
          </ac:spMkLst>
        </pc:spChg>
        <pc:picChg chg="mod ord">
          <ac:chgData name="Grégory Koenig" userId="ab400993-958e-48b5-8c16-4e84f48ab379" providerId="ADAL" clId="{CAE62A96-F2CE-4C85-BC4D-96A81306FAA4}" dt="2021-05-14T13:16:38.895" v="1047" actId="1076"/>
          <ac:picMkLst>
            <pc:docMk/>
            <pc:sldMk cId="2372244477" sldId="260"/>
            <ac:picMk id="4" creationId="{3F0514C4-E1C4-421F-9298-52F23C6FC6C4}"/>
          </ac:picMkLst>
        </pc:picChg>
        <pc:picChg chg="mod">
          <ac:chgData name="Grégory Koenig" userId="ab400993-958e-48b5-8c16-4e84f48ab379" providerId="ADAL" clId="{CAE62A96-F2CE-4C85-BC4D-96A81306FAA4}" dt="2021-05-14T13:16:35.393" v="1045" actId="1076"/>
          <ac:picMkLst>
            <pc:docMk/>
            <pc:sldMk cId="2372244477" sldId="260"/>
            <ac:picMk id="5" creationId="{E27A5D63-A67F-4493-A793-C6D5D97AEFC0}"/>
          </ac:picMkLst>
        </pc:picChg>
        <pc:picChg chg="mod ord">
          <ac:chgData name="Grégory Koenig" userId="ab400993-958e-48b5-8c16-4e84f48ab379" providerId="ADAL" clId="{CAE62A96-F2CE-4C85-BC4D-96A81306FAA4}" dt="2021-05-14T13:16:34.339" v="1044" actId="1076"/>
          <ac:picMkLst>
            <pc:docMk/>
            <pc:sldMk cId="2372244477" sldId="260"/>
            <ac:picMk id="6" creationId="{A49CA1F4-115F-48BC-A1B8-56D6B0333EE5}"/>
          </ac:picMkLst>
        </pc:picChg>
        <pc:picChg chg="del mod">
          <ac:chgData name="Grégory Koenig" userId="ab400993-958e-48b5-8c16-4e84f48ab379" providerId="ADAL" clId="{CAE62A96-F2CE-4C85-BC4D-96A81306FAA4}" dt="2021-05-14T10:12:17.315" v="765" actId="21"/>
          <ac:picMkLst>
            <pc:docMk/>
            <pc:sldMk cId="2372244477" sldId="260"/>
            <ac:picMk id="7" creationId="{0CE11BE9-FD6C-41F5-915C-D7A2E11F3F8A}"/>
          </ac:picMkLst>
        </pc:picChg>
        <pc:picChg chg="del mod">
          <ac:chgData name="Grégory Koenig" userId="ab400993-958e-48b5-8c16-4e84f48ab379" providerId="ADAL" clId="{CAE62A96-F2CE-4C85-BC4D-96A81306FAA4}" dt="2021-05-14T10:12:17.315" v="765" actId="21"/>
          <ac:picMkLst>
            <pc:docMk/>
            <pc:sldMk cId="2372244477" sldId="260"/>
            <ac:picMk id="8" creationId="{855F0A8C-0DC0-47A0-BA5F-76A856C8B586}"/>
          </ac:picMkLst>
        </pc:picChg>
        <pc:picChg chg="del mod">
          <ac:chgData name="Grégory Koenig" userId="ab400993-958e-48b5-8c16-4e84f48ab379" providerId="ADAL" clId="{CAE62A96-F2CE-4C85-BC4D-96A81306FAA4}" dt="2021-05-14T10:14:34.079" v="783" actId="21"/>
          <ac:picMkLst>
            <pc:docMk/>
            <pc:sldMk cId="2372244477" sldId="260"/>
            <ac:picMk id="10" creationId="{14AFC594-818A-4A9B-851A-71F51A1D5B3B}"/>
          </ac:picMkLst>
        </pc:picChg>
        <pc:picChg chg="del mod">
          <ac:chgData name="Grégory Koenig" userId="ab400993-958e-48b5-8c16-4e84f48ab379" providerId="ADAL" clId="{CAE62A96-F2CE-4C85-BC4D-96A81306FAA4}" dt="2021-05-14T10:14:34.079" v="783" actId="21"/>
          <ac:picMkLst>
            <pc:docMk/>
            <pc:sldMk cId="2372244477" sldId="260"/>
            <ac:picMk id="11" creationId="{641CC57A-954B-44FF-9816-4A4271F5B105}"/>
          </ac:picMkLst>
        </pc:picChg>
        <pc:picChg chg="add mod">
          <ac:chgData name="Grégory Koenig" userId="ab400993-958e-48b5-8c16-4e84f48ab379" providerId="ADAL" clId="{CAE62A96-F2CE-4C85-BC4D-96A81306FAA4}" dt="2021-05-14T12:20:39.260" v="929" actId="1076"/>
          <ac:picMkLst>
            <pc:docMk/>
            <pc:sldMk cId="2372244477" sldId="260"/>
            <ac:picMk id="24" creationId="{86A75357-A837-4C08-8BF5-80313DA4DB1E}"/>
          </ac:picMkLst>
        </pc:picChg>
        <pc:picChg chg="add mod">
          <ac:chgData name="Grégory Koenig" userId="ab400993-958e-48b5-8c16-4e84f48ab379" providerId="ADAL" clId="{CAE62A96-F2CE-4C85-BC4D-96A81306FAA4}" dt="2021-05-14T12:20:38.220" v="928" actId="1076"/>
          <ac:picMkLst>
            <pc:docMk/>
            <pc:sldMk cId="2372244477" sldId="260"/>
            <ac:picMk id="25" creationId="{9863305D-AFEF-4238-8410-60A09C90E5A5}"/>
          </ac:picMkLst>
        </pc:picChg>
        <pc:picChg chg="add mod">
          <ac:chgData name="Grégory Koenig" userId="ab400993-958e-48b5-8c16-4e84f48ab379" providerId="ADAL" clId="{CAE62A96-F2CE-4C85-BC4D-96A81306FAA4}" dt="2021-05-14T12:21:19.308" v="942" actId="1076"/>
          <ac:picMkLst>
            <pc:docMk/>
            <pc:sldMk cId="2372244477" sldId="260"/>
            <ac:picMk id="27" creationId="{13FFF005-88ED-4AE8-B5A7-4D9AC91874B1}"/>
          </ac:picMkLst>
        </pc:picChg>
        <pc:picChg chg="add mod">
          <ac:chgData name="Grégory Koenig" userId="ab400993-958e-48b5-8c16-4e84f48ab379" providerId="ADAL" clId="{CAE62A96-F2CE-4C85-BC4D-96A81306FAA4}" dt="2021-05-14T12:20:59.674" v="939" actId="1076"/>
          <ac:picMkLst>
            <pc:docMk/>
            <pc:sldMk cId="2372244477" sldId="260"/>
            <ac:picMk id="28" creationId="{2F812941-EDF5-49AB-807B-4D279596FA06}"/>
          </ac:picMkLst>
        </pc:picChg>
        <pc:picChg chg="add mod">
          <ac:chgData name="Grégory Koenig" userId="ab400993-958e-48b5-8c16-4e84f48ab379" providerId="ADAL" clId="{CAE62A96-F2CE-4C85-BC4D-96A81306FAA4}" dt="2021-05-14T12:13:46.530" v="909"/>
          <ac:picMkLst>
            <pc:docMk/>
            <pc:sldMk cId="2372244477" sldId="260"/>
            <ac:picMk id="30" creationId="{82154D7F-E107-4A7D-9FD7-99B13FBF2EEC}"/>
          </ac:picMkLst>
        </pc:picChg>
        <pc:picChg chg="add mod">
          <ac:chgData name="Grégory Koenig" userId="ab400993-958e-48b5-8c16-4e84f48ab379" providerId="ADAL" clId="{CAE62A96-F2CE-4C85-BC4D-96A81306FAA4}" dt="2021-05-14T13:16:37.779" v="1046" actId="1076"/>
          <ac:picMkLst>
            <pc:docMk/>
            <pc:sldMk cId="2372244477" sldId="260"/>
            <ac:picMk id="32" creationId="{1E3B0A8E-380D-4B39-933F-EBFFACC4BB00}"/>
          </ac:picMkLst>
        </pc:picChg>
        <pc:cxnChg chg="add">
          <ac:chgData name="Grégory Koenig" userId="ab400993-958e-48b5-8c16-4e84f48ab379" providerId="ADAL" clId="{CAE62A96-F2CE-4C85-BC4D-96A81306FAA4}" dt="2021-05-14T10:14:50.726" v="786" actId="26606"/>
          <ac:cxnSpMkLst>
            <pc:docMk/>
            <pc:sldMk cId="2372244477" sldId="260"/>
            <ac:cxnSpMk id="12" creationId="{D1B787A8-0D67-4B7E-9B48-86BD906AB6B5}"/>
          </ac:cxnSpMkLst>
        </pc:cxnChg>
        <pc:cxnChg chg="add">
          <ac:chgData name="Grégory Koenig" userId="ab400993-958e-48b5-8c16-4e84f48ab379" providerId="ADAL" clId="{CAE62A96-F2CE-4C85-BC4D-96A81306FAA4}" dt="2021-05-14T10:14:50.726" v="786" actId="26606"/>
          <ac:cxnSpMkLst>
            <pc:docMk/>
            <pc:sldMk cId="2372244477" sldId="260"/>
            <ac:cxnSpMk id="14" creationId="{56020367-4FD5-4596-8E10-C5F095CD8DBF}"/>
          </ac:cxnSpMkLst>
        </pc:cxnChg>
        <pc:cxnChg chg="add del">
          <ac:chgData name="Grégory Koenig" userId="ab400993-958e-48b5-8c16-4e84f48ab379" providerId="ADAL" clId="{CAE62A96-F2CE-4C85-BC4D-96A81306FAA4}" dt="2021-05-14T10:12:37.108" v="770" actId="26606"/>
          <ac:cxnSpMkLst>
            <pc:docMk/>
            <pc:sldMk cId="2372244477" sldId="260"/>
            <ac:cxnSpMk id="15" creationId="{D1B787A8-0D67-4B7E-9B48-86BD906AB6B5}"/>
          </ac:cxnSpMkLst>
        </pc:cxnChg>
      </pc:sldChg>
      <pc:sldChg chg="addSp modSp mod">
        <pc:chgData name="Grégory Koenig" userId="ab400993-958e-48b5-8c16-4e84f48ab379" providerId="ADAL" clId="{CAE62A96-F2CE-4C85-BC4D-96A81306FAA4}" dt="2021-05-14T12:19:27.694" v="919" actId="20577"/>
        <pc:sldMkLst>
          <pc:docMk/>
          <pc:sldMk cId="2228030169" sldId="261"/>
        </pc:sldMkLst>
        <pc:spChg chg="mod">
          <ac:chgData name="Grégory Koenig" userId="ab400993-958e-48b5-8c16-4e84f48ab379" providerId="ADAL" clId="{CAE62A96-F2CE-4C85-BC4D-96A81306FAA4}" dt="2021-05-14T12:19:27.694" v="919" actId="20577"/>
          <ac:spMkLst>
            <pc:docMk/>
            <pc:sldMk cId="2228030169" sldId="261"/>
            <ac:spMk id="2" creationId="{9757FA99-20E4-45B0-8A44-58AD495F4707}"/>
          </ac:spMkLst>
        </pc:spChg>
        <pc:spChg chg="mod">
          <ac:chgData name="Grégory Koenig" userId="ab400993-958e-48b5-8c16-4e84f48ab379" providerId="ADAL" clId="{CAE62A96-F2CE-4C85-BC4D-96A81306FAA4}" dt="2021-05-14T10:02:23.894" v="585" actId="27636"/>
          <ac:spMkLst>
            <pc:docMk/>
            <pc:sldMk cId="2228030169" sldId="261"/>
            <ac:spMk id="3" creationId="{FBC224F7-6220-49E4-B0BD-6F5D70120BCB}"/>
          </ac:spMkLst>
        </pc:spChg>
        <pc:picChg chg="add mod">
          <ac:chgData name="Grégory Koenig" userId="ab400993-958e-48b5-8c16-4e84f48ab379" providerId="ADAL" clId="{CAE62A96-F2CE-4C85-BC4D-96A81306FAA4}" dt="2021-05-14T12:13:49.352" v="910"/>
          <ac:picMkLst>
            <pc:docMk/>
            <pc:sldMk cId="2228030169" sldId="261"/>
            <ac:picMk id="10" creationId="{CDDCA009-2562-4D3A-8CF9-E4819E887E96}"/>
          </ac:picMkLst>
        </pc:picChg>
      </pc:sldChg>
      <pc:sldChg chg="modSp new del mod ord">
        <pc:chgData name="Grégory Koenig" userId="ab400993-958e-48b5-8c16-4e84f48ab379" providerId="ADAL" clId="{CAE62A96-F2CE-4C85-BC4D-96A81306FAA4}" dt="2021-05-14T09:33:02.304" v="182" actId="2696"/>
        <pc:sldMkLst>
          <pc:docMk/>
          <pc:sldMk cId="511883053" sldId="262"/>
        </pc:sldMkLst>
        <pc:spChg chg="mod">
          <ac:chgData name="Grégory Koenig" userId="ab400993-958e-48b5-8c16-4e84f48ab379" providerId="ADAL" clId="{CAE62A96-F2CE-4C85-BC4D-96A81306FAA4}" dt="2021-05-14T09:32:11.589" v="180" actId="20577"/>
          <ac:spMkLst>
            <pc:docMk/>
            <pc:sldMk cId="511883053" sldId="262"/>
            <ac:spMk id="2" creationId="{42239D84-0765-4877-A61E-0B0F68DFC369}"/>
          </ac:spMkLst>
        </pc:spChg>
        <pc:spChg chg="mod">
          <ac:chgData name="Grégory Koenig" userId="ab400993-958e-48b5-8c16-4e84f48ab379" providerId="ADAL" clId="{CAE62A96-F2CE-4C85-BC4D-96A81306FAA4}" dt="2021-05-14T09:32:40.275" v="181" actId="20577"/>
          <ac:spMkLst>
            <pc:docMk/>
            <pc:sldMk cId="511883053" sldId="262"/>
            <ac:spMk id="3" creationId="{9B4CD0B9-FD4B-4EEA-90C9-CE539E992CC5}"/>
          </ac:spMkLst>
        </pc:spChg>
      </pc:sldChg>
      <pc:sldChg chg="addSp delSp modSp new mod setBg addAnim">
        <pc:chgData name="Grégory Koenig" userId="ab400993-958e-48b5-8c16-4e84f48ab379" providerId="ADAL" clId="{CAE62A96-F2CE-4C85-BC4D-96A81306FAA4}" dt="2021-05-14T12:32:44.680" v="960" actId="122"/>
        <pc:sldMkLst>
          <pc:docMk/>
          <pc:sldMk cId="3345887312" sldId="262"/>
        </pc:sldMkLst>
        <pc:spChg chg="mod">
          <ac:chgData name="Grégory Koenig" userId="ab400993-958e-48b5-8c16-4e84f48ab379" providerId="ADAL" clId="{CAE62A96-F2CE-4C85-BC4D-96A81306FAA4}" dt="2021-05-14T12:32:44.680" v="960" actId="122"/>
          <ac:spMkLst>
            <pc:docMk/>
            <pc:sldMk cId="3345887312" sldId="262"/>
            <ac:spMk id="2" creationId="{085B3281-9742-4803-BF10-005205DBAB17}"/>
          </ac:spMkLst>
        </pc:spChg>
        <pc:spChg chg="add del">
          <ac:chgData name="Grégory Koenig" userId="ab400993-958e-48b5-8c16-4e84f48ab379" providerId="ADAL" clId="{CAE62A96-F2CE-4C85-BC4D-96A81306FAA4}" dt="2021-05-14T09:33:17.174" v="195" actId="26606"/>
          <ac:spMkLst>
            <pc:docMk/>
            <pc:sldMk cId="3345887312" sldId="262"/>
            <ac:spMk id="3" creationId="{7B063427-FFB0-450B-A3B7-4B290AFF0172}"/>
          </ac:spMkLst>
        </pc:spChg>
        <pc:spChg chg="add del">
          <ac:chgData name="Grégory Koenig" userId="ab400993-958e-48b5-8c16-4e84f48ab379" providerId="ADAL" clId="{CAE62A96-F2CE-4C85-BC4D-96A81306FAA4}" dt="2021-05-14T09:33:17.158" v="194" actId="26606"/>
          <ac:spMkLst>
            <pc:docMk/>
            <pc:sldMk cId="3345887312" sldId="262"/>
            <ac:spMk id="11" creationId="{158B3569-73B2-4D05-8E95-886A6EE17F1F}"/>
          </ac:spMkLst>
        </pc:spChg>
        <pc:spChg chg="add del">
          <ac:chgData name="Grégory Koenig" userId="ab400993-958e-48b5-8c16-4e84f48ab379" providerId="ADAL" clId="{CAE62A96-F2CE-4C85-BC4D-96A81306FAA4}" dt="2021-05-14T09:33:17.158" v="194" actId="26606"/>
          <ac:spMkLst>
            <pc:docMk/>
            <pc:sldMk cId="3345887312" sldId="262"/>
            <ac:spMk id="13" creationId="{B71758F4-3F46-45DA-8AC5-4E508DA080BA}"/>
          </ac:spMkLst>
        </pc:spChg>
        <pc:spChg chg="add del">
          <ac:chgData name="Grégory Koenig" userId="ab400993-958e-48b5-8c16-4e84f48ab379" providerId="ADAL" clId="{CAE62A96-F2CE-4C85-BC4D-96A81306FAA4}" dt="2021-05-14T09:33:17.158" v="194" actId="26606"/>
          <ac:spMkLst>
            <pc:docMk/>
            <pc:sldMk cId="3345887312" sldId="262"/>
            <ac:spMk id="15" creationId="{8550FED7-7C32-42BB-98DB-30272A6331A9}"/>
          </ac:spMkLst>
        </pc:spChg>
        <pc:spChg chg="add del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20" creationId="{158B3569-73B2-4D05-8E95-886A6EE17F1F}"/>
          </ac:spMkLst>
        </pc:spChg>
        <pc:spChg chg="add del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22" creationId="{B71758F4-3F46-45DA-8AC5-4E508DA080BA}"/>
          </ac:spMkLst>
        </pc:spChg>
        <pc:spChg chg="add del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23" creationId="{8550FED7-7C32-42BB-98DB-30272A6331A9}"/>
          </ac:spMkLst>
        </pc:spChg>
        <pc:spChg chg="add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31" creationId="{158B3569-73B2-4D05-8E95-886A6EE17F1F}"/>
          </ac:spMkLst>
        </pc:spChg>
        <pc:spChg chg="add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33" creationId="{B71758F4-3F46-45DA-8AC5-4E508DA080BA}"/>
          </ac:spMkLst>
        </pc:spChg>
        <pc:spChg chg="add">
          <ac:chgData name="Grégory Koenig" userId="ab400993-958e-48b5-8c16-4e84f48ab379" providerId="ADAL" clId="{CAE62A96-F2CE-4C85-BC4D-96A81306FAA4}" dt="2021-05-14T09:33:38.057" v="216" actId="26606"/>
          <ac:spMkLst>
            <pc:docMk/>
            <pc:sldMk cId="3345887312" sldId="262"/>
            <ac:spMk id="35" creationId="{8550FED7-7C32-42BB-98DB-30272A6331A9}"/>
          </ac:spMkLst>
        </pc:spChg>
        <pc:picChg chg="add del">
          <ac:chgData name="Grégory Koenig" userId="ab400993-958e-48b5-8c16-4e84f48ab379" providerId="ADAL" clId="{CAE62A96-F2CE-4C85-BC4D-96A81306FAA4}" dt="2021-05-14T09:33:17.158" v="194" actId="26606"/>
          <ac:picMkLst>
            <pc:docMk/>
            <pc:sldMk cId="3345887312" sldId="262"/>
            <ac:picMk id="5" creationId="{6F4ABE18-1F56-4D1B-B133-D828781EEA78}"/>
          </ac:picMkLst>
        </pc:picChg>
        <pc:picChg chg="add mod">
          <ac:chgData name="Grégory Koenig" userId="ab400993-958e-48b5-8c16-4e84f48ab379" providerId="ADAL" clId="{CAE62A96-F2CE-4C85-BC4D-96A81306FAA4}" dt="2021-05-14T12:14:04.881" v="915"/>
          <ac:picMkLst>
            <pc:docMk/>
            <pc:sldMk cId="3345887312" sldId="262"/>
            <ac:picMk id="9" creationId="{74E02F4C-1299-4155-AE44-CC2CB0D6B8EC}"/>
          </ac:picMkLst>
        </pc:picChg>
        <pc:picChg chg="add mod">
          <ac:chgData name="Grégory Koenig" userId="ab400993-958e-48b5-8c16-4e84f48ab379" providerId="ADAL" clId="{CAE62A96-F2CE-4C85-BC4D-96A81306FAA4}" dt="2021-05-14T09:33:38.057" v="216" actId="26606"/>
          <ac:picMkLst>
            <pc:docMk/>
            <pc:sldMk cId="3345887312" sldId="262"/>
            <ac:picMk id="21" creationId="{90086AE2-EB9A-4436-9F8C-BB9ED163313F}"/>
          </ac:picMkLst>
        </pc:picChg>
        <pc:cxnChg chg="add del">
          <ac:chgData name="Grégory Koenig" userId="ab400993-958e-48b5-8c16-4e84f48ab379" providerId="ADAL" clId="{CAE62A96-F2CE-4C85-BC4D-96A81306FAA4}" dt="2021-05-14T09:33:17.158" v="194" actId="26606"/>
          <ac:cxnSpMkLst>
            <pc:docMk/>
            <pc:sldMk cId="3345887312" sldId="262"/>
            <ac:cxnSpMk id="9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09:33:17.158" v="194" actId="26606"/>
          <ac:cxnSpMkLst>
            <pc:docMk/>
            <pc:sldMk cId="3345887312" sldId="262"/>
            <ac:cxnSpMk id="17" creationId="{56020367-4FD5-4596-8E10-C5F095CD8DBF}"/>
          </ac:cxnSpMkLst>
        </pc:cxnChg>
        <pc:cxnChg chg="add del">
          <ac:chgData name="Grégory Koenig" userId="ab400993-958e-48b5-8c16-4e84f48ab379" providerId="ADAL" clId="{CAE62A96-F2CE-4C85-BC4D-96A81306FAA4}" dt="2021-05-14T09:33:38.057" v="216" actId="26606"/>
          <ac:cxnSpMkLst>
            <pc:docMk/>
            <pc:sldMk cId="3345887312" sldId="262"/>
            <ac:cxnSpMk id="19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09:33:38.057" v="216" actId="26606"/>
          <ac:cxnSpMkLst>
            <pc:docMk/>
            <pc:sldMk cId="3345887312" sldId="262"/>
            <ac:cxnSpMk id="24" creationId="{56020367-4FD5-4596-8E10-C5F095CD8DBF}"/>
          </ac:cxnSpMkLst>
        </pc:cxnChg>
        <pc:cxnChg chg="add">
          <ac:chgData name="Grégory Koenig" userId="ab400993-958e-48b5-8c16-4e84f48ab379" providerId="ADAL" clId="{CAE62A96-F2CE-4C85-BC4D-96A81306FAA4}" dt="2021-05-14T09:33:38.057" v="216" actId="26606"/>
          <ac:cxnSpMkLst>
            <pc:docMk/>
            <pc:sldMk cId="3345887312" sldId="262"/>
            <ac:cxnSpMk id="29" creationId="{D1B787A8-0D67-4B7E-9B48-86BD906AB6B5}"/>
          </ac:cxnSpMkLst>
        </pc:cxnChg>
        <pc:cxnChg chg="add">
          <ac:chgData name="Grégory Koenig" userId="ab400993-958e-48b5-8c16-4e84f48ab379" providerId="ADAL" clId="{CAE62A96-F2CE-4C85-BC4D-96A81306FAA4}" dt="2021-05-14T09:33:38.057" v="216" actId="26606"/>
          <ac:cxnSpMkLst>
            <pc:docMk/>
            <pc:sldMk cId="3345887312" sldId="262"/>
            <ac:cxnSpMk id="37" creationId="{56020367-4FD5-4596-8E10-C5F095CD8DBF}"/>
          </ac:cxnSpMkLst>
        </pc:cxnChg>
      </pc:sldChg>
      <pc:sldChg chg="addSp delSp modSp new mod ord setBg">
        <pc:chgData name="Grégory Koenig" userId="ab400993-958e-48b5-8c16-4e84f48ab379" providerId="ADAL" clId="{CAE62A96-F2CE-4C85-BC4D-96A81306FAA4}" dt="2021-05-14T12:14:02.882" v="914"/>
        <pc:sldMkLst>
          <pc:docMk/>
          <pc:sldMk cId="3349587531" sldId="263"/>
        </pc:sldMkLst>
        <pc:spChg chg="mod">
          <ac:chgData name="Grégory Koenig" userId="ab400993-958e-48b5-8c16-4e84f48ab379" providerId="ADAL" clId="{CAE62A96-F2CE-4C85-BC4D-96A81306FAA4}" dt="2021-05-14T09:34:17.961" v="246" actId="26606"/>
          <ac:spMkLst>
            <pc:docMk/>
            <pc:sldMk cId="3349587531" sldId="263"/>
            <ac:spMk id="2" creationId="{E1CF863D-608E-4E4F-991F-5410E7C88164}"/>
          </ac:spMkLst>
        </pc:spChg>
        <pc:spChg chg="del">
          <ac:chgData name="Grégory Koenig" userId="ab400993-958e-48b5-8c16-4e84f48ab379" providerId="ADAL" clId="{CAE62A96-F2CE-4C85-BC4D-96A81306FAA4}" dt="2021-05-14T09:34:17.961" v="246" actId="26606"/>
          <ac:spMkLst>
            <pc:docMk/>
            <pc:sldMk cId="3349587531" sldId="263"/>
            <ac:spMk id="3" creationId="{425B8528-5F07-4DEB-9E71-5E4B6B4A552D}"/>
          </ac:spMkLst>
        </pc:spChg>
        <pc:spChg chg="add">
          <ac:chgData name="Grégory Koenig" userId="ab400993-958e-48b5-8c16-4e84f48ab379" providerId="ADAL" clId="{CAE62A96-F2CE-4C85-BC4D-96A81306FAA4}" dt="2021-05-14T09:34:17.961" v="246" actId="26606"/>
          <ac:spMkLst>
            <pc:docMk/>
            <pc:sldMk cId="3349587531" sldId="263"/>
            <ac:spMk id="11" creationId="{158B3569-73B2-4D05-8E95-886A6EE17F1F}"/>
          </ac:spMkLst>
        </pc:spChg>
        <pc:spChg chg="add">
          <ac:chgData name="Grégory Koenig" userId="ab400993-958e-48b5-8c16-4e84f48ab379" providerId="ADAL" clId="{CAE62A96-F2CE-4C85-BC4D-96A81306FAA4}" dt="2021-05-14T09:34:17.961" v="246" actId="26606"/>
          <ac:spMkLst>
            <pc:docMk/>
            <pc:sldMk cId="3349587531" sldId="263"/>
            <ac:spMk id="13" creationId="{B71758F4-3F46-45DA-8AC5-4E508DA080BA}"/>
          </ac:spMkLst>
        </pc:spChg>
        <pc:spChg chg="add">
          <ac:chgData name="Grégory Koenig" userId="ab400993-958e-48b5-8c16-4e84f48ab379" providerId="ADAL" clId="{CAE62A96-F2CE-4C85-BC4D-96A81306FAA4}" dt="2021-05-14T09:34:17.961" v="246" actId="26606"/>
          <ac:spMkLst>
            <pc:docMk/>
            <pc:sldMk cId="3349587531" sldId="263"/>
            <ac:spMk id="15" creationId="{8550FED7-7C32-42BB-98DB-30272A6331A9}"/>
          </ac:spMkLst>
        </pc:spChg>
        <pc:picChg chg="add">
          <ac:chgData name="Grégory Koenig" userId="ab400993-958e-48b5-8c16-4e84f48ab379" providerId="ADAL" clId="{CAE62A96-F2CE-4C85-BC4D-96A81306FAA4}" dt="2021-05-14T09:34:17.961" v="246" actId="26606"/>
          <ac:picMkLst>
            <pc:docMk/>
            <pc:sldMk cId="3349587531" sldId="263"/>
            <ac:picMk id="5" creationId="{0C4AA153-1B02-4EA3-B3C6-22CEE61BFE08}"/>
          </ac:picMkLst>
        </pc:picChg>
        <pc:picChg chg="add mod">
          <ac:chgData name="Grégory Koenig" userId="ab400993-958e-48b5-8c16-4e84f48ab379" providerId="ADAL" clId="{CAE62A96-F2CE-4C85-BC4D-96A81306FAA4}" dt="2021-05-14T12:14:02.882" v="914"/>
          <ac:picMkLst>
            <pc:docMk/>
            <pc:sldMk cId="3349587531" sldId="263"/>
            <ac:picMk id="10" creationId="{C8567416-4F65-471F-8F69-3CF85CC13FC9}"/>
          </ac:picMkLst>
        </pc:picChg>
        <pc:cxnChg chg="add">
          <ac:chgData name="Grégory Koenig" userId="ab400993-958e-48b5-8c16-4e84f48ab379" providerId="ADAL" clId="{CAE62A96-F2CE-4C85-BC4D-96A81306FAA4}" dt="2021-05-14T09:34:17.961" v="246" actId="26606"/>
          <ac:cxnSpMkLst>
            <pc:docMk/>
            <pc:sldMk cId="3349587531" sldId="263"/>
            <ac:cxnSpMk id="9" creationId="{D1B787A8-0D67-4B7E-9B48-86BD906AB6B5}"/>
          </ac:cxnSpMkLst>
        </pc:cxnChg>
        <pc:cxnChg chg="add">
          <ac:chgData name="Grégory Koenig" userId="ab400993-958e-48b5-8c16-4e84f48ab379" providerId="ADAL" clId="{CAE62A96-F2CE-4C85-BC4D-96A81306FAA4}" dt="2021-05-14T09:34:17.961" v="246" actId="26606"/>
          <ac:cxnSpMkLst>
            <pc:docMk/>
            <pc:sldMk cId="3349587531" sldId="263"/>
            <ac:cxnSpMk id="17" creationId="{56020367-4FD5-4596-8E10-C5F095CD8DBF}"/>
          </ac:cxnSpMkLst>
        </pc:cxnChg>
      </pc:sldChg>
      <pc:sldChg chg="addSp delSp modSp new mod ord setBg">
        <pc:chgData name="Grégory Koenig" userId="ab400993-958e-48b5-8c16-4e84f48ab379" providerId="ADAL" clId="{CAE62A96-F2CE-4C85-BC4D-96A81306FAA4}" dt="2021-05-14T12:13:57.863" v="912"/>
        <pc:sldMkLst>
          <pc:docMk/>
          <pc:sldMk cId="3792326905" sldId="264"/>
        </pc:sldMkLst>
        <pc:spChg chg="mod">
          <ac:chgData name="Grégory Koenig" userId="ab400993-958e-48b5-8c16-4e84f48ab379" providerId="ADAL" clId="{CAE62A96-F2CE-4C85-BC4D-96A81306FAA4}" dt="2021-05-14T09:34:22.523" v="247" actId="26606"/>
          <ac:spMkLst>
            <pc:docMk/>
            <pc:sldMk cId="3792326905" sldId="264"/>
            <ac:spMk id="2" creationId="{BB833AE0-2F55-4D54-AE2E-11CB8620405F}"/>
          </ac:spMkLst>
        </pc:spChg>
        <pc:spChg chg="del">
          <ac:chgData name="Grégory Koenig" userId="ab400993-958e-48b5-8c16-4e84f48ab379" providerId="ADAL" clId="{CAE62A96-F2CE-4C85-BC4D-96A81306FAA4}" dt="2021-05-14T09:34:22.523" v="247" actId="26606"/>
          <ac:spMkLst>
            <pc:docMk/>
            <pc:sldMk cId="3792326905" sldId="264"/>
            <ac:spMk id="3" creationId="{A2BEFBFC-A447-4C0E-B71B-39E8FCDBEAD6}"/>
          </ac:spMkLst>
        </pc:spChg>
        <pc:spChg chg="add">
          <ac:chgData name="Grégory Koenig" userId="ab400993-958e-48b5-8c16-4e84f48ab379" providerId="ADAL" clId="{CAE62A96-F2CE-4C85-BC4D-96A81306FAA4}" dt="2021-05-14T09:34:22.523" v="247" actId="26606"/>
          <ac:spMkLst>
            <pc:docMk/>
            <pc:sldMk cId="3792326905" sldId="264"/>
            <ac:spMk id="11" creationId="{158B3569-73B2-4D05-8E95-886A6EE17F1F}"/>
          </ac:spMkLst>
        </pc:spChg>
        <pc:spChg chg="add">
          <ac:chgData name="Grégory Koenig" userId="ab400993-958e-48b5-8c16-4e84f48ab379" providerId="ADAL" clId="{CAE62A96-F2CE-4C85-BC4D-96A81306FAA4}" dt="2021-05-14T09:34:22.523" v="247" actId="26606"/>
          <ac:spMkLst>
            <pc:docMk/>
            <pc:sldMk cId="3792326905" sldId="264"/>
            <ac:spMk id="13" creationId="{B71758F4-3F46-45DA-8AC5-4E508DA080BA}"/>
          </ac:spMkLst>
        </pc:spChg>
        <pc:spChg chg="add">
          <ac:chgData name="Grégory Koenig" userId="ab400993-958e-48b5-8c16-4e84f48ab379" providerId="ADAL" clId="{CAE62A96-F2CE-4C85-BC4D-96A81306FAA4}" dt="2021-05-14T09:34:22.523" v="247" actId="26606"/>
          <ac:spMkLst>
            <pc:docMk/>
            <pc:sldMk cId="3792326905" sldId="264"/>
            <ac:spMk id="15" creationId="{8550FED7-7C32-42BB-98DB-30272A6331A9}"/>
          </ac:spMkLst>
        </pc:spChg>
        <pc:picChg chg="add">
          <ac:chgData name="Grégory Koenig" userId="ab400993-958e-48b5-8c16-4e84f48ab379" providerId="ADAL" clId="{CAE62A96-F2CE-4C85-BC4D-96A81306FAA4}" dt="2021-05-14T09:34:22.523" v="247" actId="26606"/>
          <ac:picMkLst>
            <pc:docMk/>
            <pc:sldMk cId="3792326905" sldId="264"/>
            <ac:picMk id="5" creationId="{B54CD1F9-C16A-4D36-91C3-1402455A0FA2}"/>
          </ac:picMkLst>
        </pc:picChg>
        <pc:picChg chg="add mod">
          <ac:chgData name="Grégory Koenig" userId="ab400993-958e-48b5-8c16-4e84f48ab379" providerId="ADAL" clId="{CAE62A96-F2CE-4C85-BC4D-96A81306FAA4}" dt="2021-05-14T12:13:57.863" v="912"/>
          <ac:picMkLst>
            <pc:docMk/>
            <pc:sldMk cId="3792326905" sldId="264"/>
            <ac:picMk id="10" creationId="{8D29E54D-31A8-482B-BECF-7E29D4592C93}"/>
          </ac:picMkLst>
        </pc:picChg>
        <pc:cxnChg chg="add">
          <ac:chgData name="Grégory Koenig" userId="ab400993-958e-48b5-8c16-4e84f48ab379" providerId="ADAL" clId="{CAE62A96-F2CE-4C85-BC4D-96A81306FAA4}" dt="2021-05-14T09:34:22.523" v="247" actId="26606"/>
          <ac:cxnSpMkLst>
            <pc:docMk/>
            <pc:sldMk cId="3792326905" sldId="264"/>
            <ac:cxnSpMk id="9" creationId="{D1B787A8-0D67-4B7E-9B48-86BD906AB6B5}"/>
          </ac:cxnSpMkLst>
        </pc:cxnChg>
        <pc:cxnChg chg="add">
          <ac:chgData name="Grégory Koenig" userId="ab400993-958e-48b5-8c16-4e84f48ab379" providerId="ADAL" clId="{CAE62A96-F2CE-4C85-BC4D-96A81306FAA4}" dt="2021-05-14T09:34:22.523" v="247" actId="26606"/>
          <ac:cxnSpMkLst>
            <pc:docMk/>
            <pc:sldMk cId="3792326905" sldId="264"/>
            <ac:cxnSpMk id="17" creationId="{56020367-4FD5-4596-8E10-C5F095CD8DBF}"/>
          </ac:cxnSpMkLst>
        </pc:cxnChg>
      </pc:sldChg>
      <pc:sldChg chg="addSp delSp modSp new mod setBg">
        <pc:chgData name="Grégory Koenig" userId="ab400993-958e-48b5-8c16-4e84f48ab379" providerId="ADAL" clId="{CAE62A96-F2CE-4C85-BC4D-96A81306FAA4}" dt="2021-05-14T12:13:39.120" v="906"/>
        <pc:sldMkLst>
          <pc:docMk/>
          <pc:sldMk cId="805745459" sldId="265"/>
        </pc:sldMkLst>
        <pc:spChg chg="mod">
          <ac:chgData name="Grégory Koenig" userId="ab400993-958e-48b5-8c16-4e84f48ab379" providerId="ADAL" clId="{CAE62A96-F2CE-4C85-BC4D-96A81306FAA4}" dt="2021-05-14T11:37:30.052" v="876" actId="1076"/>
          <ac:spMkLst>
            <pc:docMk/>
            <pc:sldMk cId="805745459" sldId="265"/>
            <ac:spMk id="2" creationId="{18D1E93F-2253-469E-9B70-F343329CD16B}"/>
          </ac:spMkLst>
        </pc:spChg>
        <pc:spChg chg="del">
          <ac:chgData name="Grégory Koenig" userId="ab400993-958e-48b5-8c16-4e84f48ab379" providerId="ADAL" clId="{CAE62A96-F2CE-4C85-BC4D-96A81306FAA4}" dt="2021-05-14T09:35:22.842" v="253" actId="478"/>
          <ac:spMkLst>
            <pc:docMk/>
            <pc:sldMk cId="805745459" sldId="265"/>
            <ac:spMk id="3" creationId="{C7296CDC-84EB-4DF7-B33B-8D060AE09BFA}"/>
          </ac:spMkLst>
        </pc:spChg>
        <pc:spChg chg="add del mod">
          <ac:chgData name="Grégory Koenig" userId="ab400993-958e-48b5-8c16-4e84f48ab379" providerId="ADAL" clId="{CAE62A96-F2CE-4C85-BC4D-96A81306FAA4}" dt="2021-05-14T09:35:31.945" v="256"/>
          <ac:spMkLst>
            <pc:docMk/>
            <pc:sldMk cId="805745459" sldId="265"/>
            <ac:spMk id="4" creationId="{72643018-7F47-4EC1-835C-E78B5827D8E6}"/>
          </ac:spMkLst>
        </pc:spChg>
        <pc:spChg chg="add del mod">
          <ac:chgData name="Grégory Koenig" userId="ab400993-958e-48b5-8c16-4e84f48ab379" providerId="ADAL" clId="{CAE62A96-F2CE-4C85-BC4D-96A81306FAA4}" dt="2021-05-14T09:54:35.438" v="435" actId="21"/>
          <ac:spMkLst>
            <pc:docMk/>
            <pc:sldMk cId="805745459" sldId="265"/>
            <ac:spMk id="5" creationId="{18E47363-1F08-4C39-8A9E-6A1E0F8AFCCB}"/>
          </ac:spMkLst>
        </pc:spChg>
        <pc:spChg chg="add del mod">
          <ac:chgData name="Grégory Koenig" userId="ab400993-958e-48b5-8c16-4e84f48ab379" providerId="ADAL" clId="{CAE62A96-F2CE-4C85-BC4D-96A81306FAA4}" dt="2021-05-14T09:54:03.364" v="431" actId="21"/>
          <ac:spMkLst>
            <pc:docMk/>
            <pc:sldMk cId="805745459" sldId="265"/>
            <ac:spMk id="6" creationId="{152CB540-BD43-4174-A0AF-30E1D7D4E9B4}"/>
          </ac:spMkLst>
        </pc:spChg>
        <pc:spChg chg="add del mod">
          <ac:chgData name="Grégory Koenig" userId="ab400993-958e-48b5-8c16-4e84f48ab379" providerId="ADAL" clId="{CAE62A96-F2CE-4C85-BC4D-96A81306FAA4}" dt="2021-05-14T09:54:03.364" v="431" actId="21"/>
          <ac:spMkLst>
            <pc:docMk/>
            <pc:sldMk cId="805745459" sldId="265"/>
            <ac:spMk id="7" creationId="{1AC99955-80DF-4EAF-B84E-98EA08557DB4}"/>
          </ac:spMkLst>
        </pc:spChg>
        <pc:spChg chg="add del mod">
          <ac:chgData name="Grégory Koenig" userId="ab400993-958e-48b5-8c16-4e84f48ab379" providerId="ADAL" clId="{CAE62A96-F2CE-4C85-BC4D-96A81306FAA4}" dt="2021-05-14T09:54:35.438" v="435" actId="21"/>
          <ac:spMkLst>
            <pc:docMk/>
            <pc:sldMk cId="805745459" sldId="265"/>
            <ac:spMk id="8" creationId="{2E62B519-C934-428B-8B5F-F752EF217925}"/>
          </ac:spMkLst>
        </pc:spChg>
        <pc:spChg chg="add del mod">
          <ac:chgData name="Grégory Koenig" userId="ab400993-958e-48b5-8c16-4e84f48ab379" providerId="ADAL" clId="{CAE62A96-F2CE-4C85-BC4D-96A81306FAA4}" dt="2021-05-14T09:54:35.438" v="435" actId="21"/>
          <ac:spMkLst>
            <pc:docMk/>
            <pc:sldMk cId="805745459" sldId="265"/>
            <ac:spMk id="9" creationId="{A55703A1-074D-438B-B2B3-BBB4A7421F19}"/>
          </ac:spMkLst>
        </pc:spChg>
        <pc:spChg chg="add del">
          <ac:chgData name="Grégory Koenig" userId="ab400993-958e-48b5-8c16-4e84f48ab379" providerId="ADAL" clId="{CAE62A96-F2CE-4C85-BC4D-96A81306FAA4}" dt="2021-05-14T09:55:20.335" v="445" actId="26606"/>
          <ac:spMkLst>
            <pc:docMk/>
            <pc:sldMk cId="805745459" sldId="265"/>
            <ac:spMk id="18" creationId="{609CB703-C563-4F1F-BF28-83C06E978C4F}"/>
          </ac:spMkLst>
        </pc:spChg>
        <pc:spChg chg="add del">
          <ac:chgData name="Grégory Koenig" userId="ab400993-958e-48b5-8c16-4e84f48ab379" providerId="ADAL" clId="{CAE62A96-F2CE-4C85-BC4D-96A81306FAA4}" dt="2021-05-14T09:54:28.019" v="434" actId="26606"/>
          <ac:spMkLst>
            <pc:docMk/>
            <pc:sldMk cId="805745459" sldId="265"/>
            <ac:spMk id="19" creationId="{A2679492-7988-4050-9056-542444452411}"/>
          </ac:spMkLst>
        </pc:spChg>
        <pc:spChg chg="add del">
          <ac:chgData name="Grégory Koenig" userId="ab400993-958e-48b5-8c16-4e84f48ab379" providerId="ADAL" clId="{CAE62A96-F2CE-4C85-BC4D-96A81306FAA4}" dt="2021-05-14T09:54:28.019" v="434" actId="26606"/>
          <ac:spMkLst>
            <pc:docMk/>
            <pc:sldMk cId="805745459" sldId="265"/>
            <ac:spMk id="21" creationId="{B091B163-7D61-4891-ABCF-5C13D9C418D0}"/>
          </ac:spMkLst>
        </pc:spChg>
        <pc:spChg chg="add del">
          <ac:chgData name="Grégory Koenig" userId="ab400993-958e-48b5-8c16-4e84f48ab379" providerId="ADAL" clId="{CAE62A96-F2CE-4C85-BC4D-96A81306FAA4}" dt="2021-05-14T09:55:20.335" v="445" actId="26606"/>
          <ac:spMkLst>
            <pc:docMk/>
            <pc:sldMk cId="805745459" sldId="265"/>
            <ac:spMk id="25" creationId="{C5CB530E-515E-412C-9DF1-5F8FFBD6F383}"/>
          </ac:spMkLst>
        </pc:spChg>
        <pc:spChg chg="add del">
          <ac:chgData name="Grégory Koenig" userId="ab400993-958e-48b5-8c16-4e84f48ab379" providerId="ADAL" clId="{CAE62A96-F2CE-4C85-BC4D-96A81306FAA4}" dt="2021-05-14T09:55:20.335" v="445" actId="26606"/>
          <ac:spMkLst>
            <pc:docMk/>
            <pc:sldMk cId="805745459" sldId="265"/>
            <ac:spMk id="27" creationId="{712D4376-A578-4FF1-94FC-245E7A6A489F}"/>
          </ac:spMkLst>
        </pc:spChg>
        <pc:spChg chg="add del">
          <ac:chgData name="Grégory Koenig" userId="ab400993-958e-48b5-8c16-4e84f48ab379" providerId="ADAL" clId="{CAE62A96-F2CE-4C85-BC4D-96A81306FAA4}" dt="2021-05-14T09:55:20.335" v="445" actId="26606"/>
          <ac:spMkLst>
            <pc:docMk/>
            <pc:sldMk cId="805745459" sldId="265"/>
            <ac:spMk id="29" creationId="{AEA7509D-F04F-40CB-A0B3-EEF16499CC9F}"/>
          </ac:spMkLst>
        </pc:spChg>
        <pc:spChg chg="add">
          <ac:chgData name="Grégory Koenig" userId="ab400993-958e-48b5-8c16-4e84f48ab379" providerId="ADAL" clId="{CAE62A96-F2CE-4C85-BC4D-96A81306FAA4}" dt="2021-05-14T09:55:20.604" v="446" actId="26606"/>
          <ac:spMkLst>
            <pc:docMk/>
            <pc:sldMk cId="805745459" sldId="265"/>
            <ac:spMk id="32" creationId="{158B3569-73B2-4D05-8E95-886A6EE17F1F}"/>
          </ac:spMkLst>
        </pc:spChg>
        <pc:spChg chg="add mod">
          <ac:chgData name="Grégory Koenig" userId="ab400993-958e-48b5-8c16-4e84f48ab379" providerId="ADAL" clId="{CAE62A96-F2CE-4C85-BC4D-96A81306FAA4}" dt="2021-05-14T09:56:50.936" v="471" actId="1076"/>
          <ac:spMkLst>
            <pc:docMk/>
            <pc:sldMk cId="805745459" sldId="265"/>
            <ac:spMk id="36" creationId="{CADC0CBF-E9DA-4B10-8F82-33144668DCA7}"/>
          </ac:spMkLst>
        </pc:spChg>
        <pc:spChg chg="add mod">
          <ac:chgData name="Grégory Koenig" userId="ab400993-958e-48b5-8c16-4e84f48ab379" providerId="ADAL" clId="{CAE62A96-F2CE-4C85-BC4D-96A81306FAA4}" dt="2021-05-14T09:56:48.572" v="470" actId="1076"/>
          <ac:spMkLst>
            <pc:docMk/>
            <pc:sldMk cId="805745459" sldId="265"/>
            <ac:spMk id="37" creationId="{65F0B117-7E41-4A3B-9C64-85BC0C0F9446}"/>
          </ac:spMkLst>
        </pc:spChg>
        <pc:spChg chg="add mod">
          <ac:chgData name="Grégory Koenig" userId="ab400993-958e-48b5-8c16-4e84f48ab379" providerId="ADAL" clId="{CAE62A96-F2CE-4C85-BC4D-96A81306FAA4}" dt="2021-05-14T09:59:02.922" v="484" actId="790"/>
          <ac:spMkLst>
            <pc:docMk/>
            <pc:sldMk cId="805745459" sldId="265"/>
            <ac:spMk id="38" creationId="{25CE1521-D1DC-440F-8620-AA21F3AFB674}"/>
          </ac:spMkLst>
        </pc:spChg>
        <pc:spChg chg="add mod">
          <ac:chgData name="Grégory Koenig" userId="ab400993-958e-48b5-8c16-4e84f48ab379" providerId="ADAL" clId="{CAE62A96-F2CE-4C85-BC4D-96A81306FAA4}" dt="2021-05-14T09:56:46.208" v="469" actId="1076"/>
          <ac:spMkLst>
            <pc:docMk/>
            <pc:sldMk cId="805745459" sldId="265"/>
            <ac:spMk id="39" creationId="{CA09DD47-7484-43C9-9821-E597A0EB2D7C}"/>
          </ac:spMkLst>
        </pc:spChg>
        <pc:spChg chg="add mod">
          <ac:chgData name="Grégory Koenig" userId="ab400993-958e-48b5-8c16-4e84f48ab379" providerId="ADAL" clId="{CAE62A96-F2CE-4C85-BC4D-96A81306FAA4}" dt="2021-05-14T09:59:08.405" v="485" actId="1076"/>
          <ac:spMkLst>
            <pc:docMk/>
            <pc:sldMk cId="805745459" sldId="265"/>
            <ac:spMk id="40" creationId="{09FE1716-BD5D-4A81-B35D-293142569607}"/>
          </ac:spMkLst>
        </pc:spChg>
        <pc:picChg chg="add del mod">
          <ac:chgData name="Grégory Koenig" userId="ab400993-958e-48b5-8c16-4e84f48ab379" providerId="ADAL" clId="{CAE62A96-F2CE-4C85-BC4D-96A81306FAA4}" dt="2021-05-14T09:54:03.364" v="431" actId="21"/>
          <ac:picMkLst>
            <pc:docMk/>
            <pc:sldMk cId="805745459" sldId="265"/>
            <ac:picMk id="4" creationId="{C2E0A7BF-F781-4683-A204-861AC22FB6A5}"/>
          </ac:picMkLst>
        </pc:picChg>
        <pc:picChg chg="add mod ord">
          <ac:chgData name="Grégory Koenig" userId="ab400993-958e-48b5-8c16-4e84f48ab379" providerId="ADAL" clId="{CAE62A96-F2CE-4C85-BC4D-96A81306FAA4}" dt="2021-05-14T09:57:28.639" v="478" actId="1076"/>
          <ac:picMkLst>
            <pc:docMk/>
            <pc:sldMk cId="805745459" sldId="265"/>
            <ac:picMk id="11" creationId="{0FD26525-10DC-46A4-9B7E-A5FA5FAD1154}"/>
          </ac:picMkLst>
        </pc:picChg>
        <pc:picChg chg="add mod ord">
          <ac:chgData name="Grégory Koenig" userId="ab400993-958e-48b5-8c16-4e84f48ab379" providerId="ADAL" clId="{CAE62A96-F2CE-4C85-BC4D-96A81306FAA4}" dt="2021-05-14T09:57:34.942" v="479" actId="14100"/>
          <ac:picMkLst>
            <pc:docMk/>
            <pc:sldMk cId="805745459" sldId="265"/>
            <ac:picMk id="12" creationId="{CA3208F1-71DB-45C4-B181-14D09E67E726}"/>
          </ac:picMkLst>
        </pc:picChg>
        <pc:picChg chg="add mod ord">
          <ac:chgData name="Grégory Koenig" userId="ab400993-958e-48b5-8c16-4e84f48ab379" providerId="ADAL" clId="{CAE62A96-F2CE-4C85-BC4D-96A81306FAA4}" dt="2021-05-14T09:57:43.134" v="480" actId="14100"/>
          <ac:picMkLst>
            <pc:docMk/>
            <pc:sldMk cId="805745459" sldId="265"/>
            <ac:picMk id="14" creationId="{31E6883E-362D-440B-962D-24C381427D96}"/>
          </ac:picMkLst>
        </pc:picChg>
        <pc:picChg chg="add del mod">
          <ac:chgData name="Grégory Koenig" userId="ab400993-958e-48b5-8c16-4e84f48ab379" providerId="ADAL" clId="{CAE62A96-F2CE-4C85-BC4D-96A81306FAA4}" dt="2021-05-14T09:54:03.364" v="431" actId="21"/>
          <ac:picMkLst>
            <pc:docMk/>
            <pc:sldMk cId="805745459" sldId="265"/>
            <ac:picMk id="16" creationId="{67A34991-3716-4564-94EA-FD91EC001987}"/>
          </ac:picMkLst>
        </pc:picChg>
        <pc:picChg chg="add mod">
          <ac:chgData name="Grégory Koenig" userId="ab400993-958e-48b5-8c16-4e84f48ab379" providerId="ADAL" clId="{CAE62A96-F2CE-4C85-BC4D-96A81306FAA4}" dt="2021-05-14T12:13:39.120" v="906"/>
          <ac:picMkLst>
            <pc:docMk/>
            <pc:sldMk cId="805745459" sldId="265"/>
            <ac:picMk id="16" creationId="{DF7CF446-E4FF-4853-A01F-A1D426F3A322}"/>
          </ac:picMkLst>
        </pc:picChg>
        <pc:picChg chg="add del mod">
          <ac:chgData name="Grégory Koenig" userId="ab400993-958e-48b5-8c16-4e84f48ab379" providerId="ADAL" clId="{CAE62A96-F2CE-4C85-BC4D-96A81306FAA4}" dt="2021-05-14T09:54:50.967" v="440" actId="21"/>
          <ac:picMkLst>
            <pc:docMk/>
            <pc:sldMk cId="805745459" sldId="265"/>
            <ac:picMk id="20" creationId="{87201F98-B05B-46C3-AFA6-79BDEBE10F0B}"/>
          </ac:picMkLst>
        </pc:picChg>
        <pc:picChg chg="add del mod">
          <ac:chgData name="Grégory Koenig" userId="ab400993-958e-48b5-8c16-4e84f48ab379" providerId="ADAL" clId="{CAE62A96-F2CE-4C85-BC4D-96A81306FAA4}" dt="2021-05-14T09:54:50.967" v="440" actId="21"/>
          <ac:picMkLst>
            <pc:docMk/>
            <pc:sldMk cId="805745459" sldId="265"/>
            <ac:picMk id="22" creationId="{F854CD8A-7430-4A9D-A41E-B7F50676476E}"/>
          </ac:picMkLst>
        </pc:picChg>
        <pc:picChg chg="add mod">
          <ac:chgData name="Grégory Koenig" userId="ab400993-958e-48b5-8c16-4e84f48ab379" providerId="ADAL" clId="{CAE62A96-F2CE-4C85-BC4D-96A81306FAA4}" dt="2021-05-14T09:57:17.058" v="476" actId="14100"/>
          <ac:picMkLst>
            <pc:docMk/>
            <pc:sldMk cId="805745459" sldId="265"/>
            <ac:picMk id="34" creationId="{DCD64CC3-8929-427D-B00E-F093E15D7FFF}"/>
          </ac:picMkLst>
        </pc:picChg>
        <pc:picChg chg="add mod">
          <ac:chgData name="Grégory Koenig" userId="ab400993-958e-48b5-8c16-4e84f48ab379" providerId="ADAL" clId="{CAE62A96-F2CE-4C85-BC4D-96A81306FAA4}" dt="2021-05-14T09:56:04.693" v="459" actId="1076"/>
          <ac:picMkLst>
            <pc:docMk/>
            <pc:sldMk cId="805745459" sldId="265"/>
            <ac:picMk id="35" creationId="{804681D0-1FFB-4B2A-A80A-779BF86D8B63}"/>
          </ac:picMkLst>
        </pc:picChg>
        <pc:cxnChg chg="add del">
          <ac:chgData name="Grégory Koenig" userId="ab400993-958e-48b5-8c16-4e84f48ab379" providerId="ADAL" clId="{CAE62A96-F2CE-4C85-BC4D-96A81306FAA4}" dt="2021-05-14T09:55:20.335" v="445" actId="26606"/>
          <ac:cxnSpMkLst>
            <pc:docMk/>
            <pc:sldMk cId="805745459" sldId="265"/>
            <ac:cxnSpMk id="17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09:54:28.019" v="434" actId="26606"/>
          <ac:cxnSpMkLst>
            <pc:docMk/>
            <pc:sldMk cId="805745459" sldId="265"/>
            <ac:cxnSpMk id="23" creationId="{C49DA8F6-BCC1-4447-B54C-57856834B94B}"/>
          </ac:cxnSpMkLst>
        </pc:cxnChg>
        <pc:cxnChg chg="add del">
          <ac:chgData name="Grégory Koenig" userId="ab400993-958e-48b5-8c16-4e84f48ab379" providerId="ADAL" clId="{CAE62A96-F2CE-4C85-BC4D-96A81306FAA4}" dt="2021-05-14T09:55:20.335" v="445" actId="26606"/>
          <ac:cxnSpMkLst>
            <pc:docMk/>
            <pc:sldMk cId="805745459" sldId="265"/>
            <ac:cxnSpMk id="24" creationId="{56020367-4FD5-4596-8E10-C5F095CD8DBF}"/>
          </ac:cxnSpMkLst>
        </pc:cxnChg>
        <pc:cxnChg chg="add">
          <ac:chgData name="Grégory Koenig" userId="ab400993-958e-48b5-8c16-4e84f48ab379" providerId="ADAL" clId="{CAE62A96-F2CE-4C85-BC4D-96A81306FAA4}" dt="2021-05-14T09:55:20.604" v="446" actId="26606"/>
          <ac:cxnSpMkLst>
            <pc:docMk/>
            <pc:sldMk cId="805745459" sldId="265"/>
            <ac:cxnSpMk id="31" creationId="{D1B787A8-0D67-4B7E-9B48-86BD906AB6B5}"/>
          </ac:cxnSpMkLst>
        </pc:cxnChg>
        <pc:cxnChg chg="add">
          <ac:chgData name="Grégory Koenig" userId="ab400993-958e-48b5-8c16-4e84f48ab379" providerId="ADAL" clId="{CAE62A96-F2CE-4C85-BC4D-96A81306FAA4}" dt="2021-05-14T09:55:20.604" v="446" actId="26606"/>
          <ac:cxnSpMkLst>
            <pc:docMk/>
            <pc:sldMk cId="805745459" sldId="265"/>
            <ac:cxnSpMk id="33" creationId="{56020367-4FD5-4596-8E10-C5F095CD8DBF}"/>
          </ac:cxnSpMkLst>
        </pc:cxnChg>
      </pc:sldChg>
      <pc:sldChg chg="addSp delSp modSp mod addAnim delAnim">
        <pc:chgData name="Grégory Koenig" userId="ab400993-958e-48b5-8c16-4e84f48ab379" providerId="ADAL" clId="{CAE62A96-F2CE-4C85-BC4D-96A81306FAA4}" dt="2021-05-14T12:33:35.394" v="968" actId="1076"/>
        <pc:sldMkLst>
          <pc:docMk/>
          <pc:sldMk cId="288595320" sldId="266"/>
        </pc:sldMkLst>
        <pc:spChg chg="mod">
          <ac:chgData name="Grégory Koenig" userId="ab400993-958e-48b5-8c16-4e84f48ab379" providerId="ADAL" clId="{CAE62A96-F2CE-4C85-BC4D-96A81306FAA4}" dt="2021-05-14T12:33:34.344" v="967" actId="20577"/>
          <ac:spMkLst>
            <pc:docMk/>
            <pc:sldMk cId="288595320" sldId="266"/>
            <ac:spMk id="2" creationId="{76A1BB83-203F-4411-80DA-A34390455724}"/>
          </ac:spMkLst>
        </pc:spChg>
        <pc:spChg chg="del mod ord">
          <ac:chgData name="Grégory Koenig" userId="ab400993-958e-48b5-8c16-4e84f48ab379" providerId="ADAL" clId="{CAE62A96-F2CE-4C85-BC4D-96A81306FAA4}" dt="2021-05-14T10:08:15.646" v="693" actId="478"/>
          <ac:spMkLst>
            <pc:docMk/>
            <pc:sldMk cId="288595320" sldId="266"/>
            <ac:spMk id="3" creationId="{39681579-DA31-446F-A6F6-576C51CBD5AE}"/>
          </ac:spMkLst>
        </pc:spChg>
        <pc:spChg chg="add del mod">
          <ac:chgData name="Grégory Koenig" userId="ab400993-958e-48b5-8c16-4e84f48ab379" providerId="ADAL" clId="{CAE62A96-F2CE-4C85-BC4D-96A81306FAA4}" dt="2021-05-14T10:08:19.208" v="694" actId="478"/>
          <ac:spMkLst>
            <pc:docMk/>
            <pc:sldMk cId="288595320" sldId="266"/>
            <ac:spMk id="9" creationId="{757C9C30-D68E-4152-9EC2-0A6B08E305BA}"/>
          </ac:spMkLst>
        </pc:spChg>
        <pc:spChg chg="del">
          <ac:chgData name="Grégory Koenig" userId="ab400993-958e-48b5-8c16-4e84f48ab379" providerId="ADAL" clId="{CAE62A96-F2CE-4C85-BC4D-96A81306FAA4}" dt="2021-05-14T10:07:48.329" v="677" actId="26606"/>
          <ac:spMkLst>
            <pc:docMk/>
            <pc:sldMk cId="288595320" sldId="266"/>
            <ac:spMk id="11" creationId="{8D1AA55E-40D5-461B-A5A8-4AE8AAB71B08}"/>
          </ac:spMkLst>
        </pc:spChg>
        <pc:spChg chg="del">
          <ac:chgData name="Grégory Koenig" userId="ab400993-958e-48b5-8c16-4e84f48ab379" providerId="ADAL" clId="{CAE62A96-F2CE-4C85-BC4D-96A81306FAA4}" dt="2021-05-14T10:07:48.329" v="677" actId="26606"/>
          <ac:spMkLst>
            <pc:docMk/>
            <pc:sldMk cId="288595320" sldId="266"/>
            <ac:spMk id="15" creationId="{6CB927A4-E432-4310-9CD5-E89FF5063179}"/>
          </ac:spMkLst>
        </pc:spChg>
        <pc:spChg chg="del">
          <ac:chgData name="Grégory Koenig" userId="ab400993-958e-48b5-8c16-4e84f48ab379" providerId="ADAL" clId="{CAE62A96-F2CE-4C85-BC4D-96A81306FAA4}" dt="2021-05-14T10:07:48.329" v="677" actId="26606"/>
          <ac:spMkLst>
            <pc:docMk/>
            <pc:sldMk cId="288595320" sldId="266"/>
            <ac:spMk id="17" creationId="{E3020543-B24B-4EC4-8FFC-8DD88EEA91A8}"/>
          </ac:spMkLst>
        </pc:spChg>
        <pc:spChg chg="add del">
          <ac:chgData name="Grégory Koenig" userId="ab400993-958e-48b5-8c16-4e84f48ab379" providerId="ADAL" clId="{CAE62A96-F2CE-4C85-BC4D-96A81306FAA4}" dt="2021-05-14T10:08:28.869" v="700" actId="26606"/>
          <ac:spMkLst>
            <pc:docMk/>
            <pc:sldMk cId="288595320" sldId="266"/>
            <ac:spMk id="22" creationId="{A2679492-7988-4050-9056-542444452411}"/>
          </ac:spMkLst>
        </pc:spChg>
        <pc:spChg chg="add del">
          <ac:chgData name="Grégory Koenig" userId="ab400993-958e-48b5-8c16-4e84f48ab379" providerId="ADAL" clId="{CAE62A96-F2CE-4C85-BC4D-96A81306FAA4}" dt="2021-05-14T10:08:28.869" v="700" actId="26606"/>
          <ac:spMkLst>
            <pc:docMk/>
            <pc:sldMk cId="288595320" sldId="266"/>
            <ac:spMk id="24" creationId="{B5ABDEAA-B248-4182-B67C-A925338E772D}"/>
          </ac:spMkLst>
        </pc:spChg>
        <pc:spChg chg="add del">
          <ac:chgData name="Grégory Koenig" userId="ab400993-958e-48b5-8c16-4e84f48ab379" providerId="ADAL" clId="{CAE62A96-F2CE-4C85-BC4D-96A81306FAA4}" dt="2021-05-14T10:08:28.869" v="700" actId="26606"/>
          <ac:spMkLst>
            <pc:docMk/>
            <pc:sldMk cId="288595320" sldId="266"/>
            <ac:spMk id="26" creationId="{B091B163-7D61-4891-ABCF-5C13D9C418D0}"/>
          </ac:spMkLst>
        </pc:spChg>
        <pc:spChg chg="add del">
          <ac:chgData name="Grégory Koenig" userId="ab400993-958e-48b5-8c16-4e84f48ab379" providerId="ADAL" clId="{CAE62A96-F2CE-4C85-BC4D-96A81306FAA4}" dt="2021-05-14T10:08:27.028" v="696" actId="26606"/>
          <ac:spMkLst>
            <pc:docMk/>
            <pc:sldMk cId="288595320" sldId="266"/>
            <ac:spMk id="35" creationId="{158B3569-73B2-4D05-8E95-886A6EE17F1F}"/>
          </ac:spMkLst>
        </pc:spChg>
        <pc:spChg chg="add del">
          <ac:chgData name="Grégory Koenig" userId="ab400993-958e-48b5-8c16-4e84f48ab379" providerId="ADAL" clId="{CAE62A96-F2CE-4C85-BC4D-96A81306FAA4}" dt="2021-05-14T10:08:28.838" v="699" actId="26606"/>
          <ac:spMkLst>
            <pc:docMk/>
            <pc:sldMk cId="288595320" sldId="266"/>
            <ac:spMk id="39" creationId="{712D4376-A578-4FF1-94FC-245E7A6A489F}"/>
          </ac:spMkLst>
        </pc:spChg>
        <pc:spChg chg="add del">
          <ac:chgData name="Grégory Koenig" userId="ab400993-958e-48b5-8c16-4e84f48ab379" providerId="ADAL" clId="{CAE62A96-F2CE-4C85-BC4D-96A81306FAA4}" dt="2021-05-14T10:08:28.838" v="699" actId="26606"/>
          <ac:spMkLst>
            <pc:docMk/>
            <pc:sldMk cId="288595320" sldId="266"/>
            <ac:spMk id="41" creationId="{AEA7509D-F04F-40CB-A0B3-EEF16499CC9F}"/>
          </ac:spMkLst>
        </pc:spChg>
        <pc:spChg chg="add del">
          <ac:chgData name="Grégory Koenig" userId="ab400993-958e-48b5-8c16-4e84f48ab379" providerId="ADAL" clId="{CAE62A96-F2CE-4C85-BC4D-96A81306FAA4}" dt="2021-05-14T10:08:28.838" v="699" actId="26606"/>
          <ac:spMkLst>
            <pc:docMk/>
            <pc:sldMk cId="288595320" sldId="266"/>
            <ac:spMk id="42" creationId="{CE3C5560-7A9C-489F-9148-18C5E1D0F0B2}"/>
          </ac:spMkLst>
        </pc:spChg>
        <pc:spChg chg="add del">
          <ac:chgData name="Grégory Koenig" userId="ab400993-958e-48b5-8c16-4e84f48ab379" providerId="ADAL" clId="{CAE62A96-F2CE-4C85-BC4D-96A81306FAA4}" dt="2021-05-14T10:08:28.838" v="699" actId="26606"/>
          <ac:spMkLst>
            <pc:docMk/>
            <pc:sldMk cId="288595320" sldId="266"/>
            <ac:spMk id="44" creationId="{C5CB530E-515E-412C-9DF1-5F8FFBD6F383}"/>
          </ac:spMkLst>
        </pc:spChg>
        <pc:spChg chg="add del">
          <ac:chgData name="Grégory Koenig" userId="ab400993-958e-48b5-8c16-4e84f48ab379" providerId="ADAL" clId="{CAE62A96-F2CE-4C85-BC4D-96A81306FAA4}" dt="2021-05-14T12:14:49.646" v="917" actId="26606"/>
          <ac:spMkLst>
            <pc:docMk/>
            <pc:sldMk cId="288595320" sldId="266"/>
            <ac:spMk id="52" creationId="{158B3569-73B2-4D05-8E95-886A6EE17F1F}"/>
          </ac:spMkLst>
        </pc:spChg>
        <pc:spChg chg="add">
          <ac:chgData name="Grégory Koenig" userId="ab400993-958e-48b5-8c16-4e84f48ab379" providerId="ADAL" clId="{CAE62A96-F2CE-4C85-BC4D-96A81306FAA4}" dt="2021-05-14T12:14:49.646" v="917" actId="26606"/>
          <ac:spMkLst>
            <pc:docMk/>
            <pc:sldMk cId="288595320" sldId="266"/>
            <ac:spMk id="60" creationId="{3F672E71-4896-412C-9C70-888CBA0C2F28}"/>
          </ac:spMkLst>
        </pc:spChg>
        <pc:spChg chg="add">
          <ac:chgData name="Grégory Koenig" userId="ab400993-958e-48b5-8c16-4e84f48ab379" providerId="ADAL" clId="{CAE62A96-F2CE-4C85-BC4D-96A81306FAA4}" dt="2021-05-14T12:14:49.646" v="917" actId="26606"/>
          <ac:spMkLst>
            <pc:docMk/>
            <pc:sldMk cId="288595320" sldId="266"/>
            <ac:spMk id="62" creationId="{508BEF50-7B1E-49A4-BC19-5F4F1D755E64}"/>
          </ac:spMkLst>
        </pc:spChg>
        <pc:spChg chg="add">
          <ac:chgData name="Grégory Koenig" userId="ab400993-958e-48b5-8c16-4e84f48ab379" providerId="ADAL" clId="{CAE62A96-F2CE-4C85-BC4D-96A81306FAA4}" dt="2021-05-14T12:14:49.646" v="917" actId="26606"/>
          <ac:spMkLst>
            <pc:docMk/>
            <pc:sldMk cId="288595320" sldId="266"/>
            <ac:spMk id="64" creationId="{3FBAD350-5664-4811-A208-657FB882D350}"/>
          </ac:spMkLst>
        </pc:spChg>
        <pc:spChg chg="add">
          <ac:chgData name="Grégory Koenig" userId="ab400993-958e-48b5-8c16-4e84f48ab379" providerId="ADAL" clId="{CAE62A96-F2CE-4C85-BC4D-96A81306FAA4}" dt="2021-05-14T12:14:49.646" v="917" actId="26606"/>
          <ac:spMkLst>
            <pc:docMk/>
            <pc:sldMk cId="288595320" sldId="266"/>
            <ac:spMk id="66" creationId="{C39ADB8F-D187-49D7-BDCF-C1B6DC727068}"/>
          </ac:spMkLst>
        </pc:spChg>
        <pc:picChg chg="mod">
          <ac:chgData name="Grégory Koenig" userId="ab400993-958e-48b5-8c16-4e84f48ab379" providerId="ADAL" clId="{CAE62A96-F2CE-4C85-BC4D-96A81306FAA4}" dt="2021-05-14T12:21:41.177" v="945" actId="1076"/>
          <ac:picMkLst>
            <pc:docMk/>
            <pc:sldMk cId="288595320" sldId="266"/>
            <ac:picMk id="5" creationId="{7A739944-93AA-458A-9423-0EF86F6FFBD2}"/>
          </ac:picMkLst>
        </pc:picChg>
        <pc:picChg chg="mod">
          <ac:chgData name="Grégory Koenig" userId="ab400993-958e-48b5-8c16-4e84f48ab379" providerId="ADAL" clId="{CAE62A96-F2CE-4C85-BC4D-96A81306FAA4}" dt="2021-05-14T12:33:35.394" v="968" actId="1076"/>
          <ac:picMkLst>
            <pc:docMk/>
            <pc:sldMk cId="288595320" sldId="266"/>
            <ac:picMk id="6" creationId="{B5773242-43AB-47B5-A5AA-B7C97C25835A}"/>
          </ac:picMkLst>
        </pc:picChg>
        <pc:picChg chg="add mod">
          <ac:chgData name="Grégory Koenig" userId="ab400993-958e-48b5-8c16-4e84f48ab379" providerId="ADAL" clId="{CAE62A96-F2CE-4C85-BC4D-96A81306FAA4}" dt="2021-05-14T12:13:43.602" v="908"/>
          <ac:picMkLst>
            <pc:docMk/>
            <pc:sldMk cId="288595320" sldId="266"/>
            <ac:picMk id="34" creationId="{2B6AD646-22CE-4952-954F-CB554122B05C}"/>
          </ac:picMkLst>
        </pc:picChg>
        <pc:picChg chg="add del">
          <ac:chgData name="Grégory Koenig" userId="ab400993-958e-48b5-8c16-4e84f48ab379" providerId="ADAL" clId="{CAE62A96-F2CE-4C85-BC4D-96A81306FAA4}" dt="2021-05-14T10:08:28.838" v="699" actId="26606"/>
          <ac:picMkLst>
            <pc:docMk/>
            <pc:sldMk cId="288595320" sldId="266"/>
            <ac:picMk id="45" creationId="{508BEF50-7B1E-49A4-BC19-5F4F1D755E64}"/>
          </ac:picMkLst>
        </pc:picChg>
        <pc:picChg chg="add del">
          <ac:chgData name="Grégory Koenig" userId="ab400993-958e-48b5-8c16-4e84f48ab379" providerId="ADAL" clId="{CAE62A96-F2CE-4C85-BC4D-96A81306FAA4}" dt="2021-05-14T10:08:28.838" v="699" actId="26606"/>
          <ac:picMkLst>
            <pc:docMk/>
            <pc:sldMk cId="288595320" sldId="266"/>
            <ac:picMk id="47" creationId="{3FBAD350-5664-4811-A208-657FB882D350}"/>
          </ac:picMkLst>
        </pc:picChg>
        <pc:picChg chg="add del">
          <ac:chgData name="Grégory Koenig" userId="ab400993-958e-48b5-8c16-4e84f48ab379" providerId="ADAL" clId="{CAE62A96-F2CE-4C85-BC4D-96A81306FAA4}" dt="2021-05-14T10:08:28.838" v="699" actId="26606"/>
          <ac:picMkLst>
            <pc:docMk/>
            <pc:sldMk cId="288595320" sldId="266"/>
            <ac:picMk id="49" creationId="{C39ADB8F-D187-49D7-BDCF-C1B6DC727068}"/>
          </ac:picMkLst>
        </pc:picChg>
        <pc:cxnChg chg="del">
          <ac:chgData name="Grégory Koenig" userId="ab400993-958e-48b5-8c16-4e84f48ab379" providerId="ADAL" clId="{CAE62A96-F2CE-4C85-BC4D-96A81306FAA4}" dt="2021-05-14T10:07:48.329" v="677" actId="26606"/>
          <ac:cxnSpMkLst>
            <pc:docMk/>
            <pc:sldMk cId="288595320" sldId="266"/>
            <ac:cxnSpMk id="13" creationId="{7EB498BD-8089-4626-91EA-4978EBEF535E}"/>
          </ac:cxnSpMkLst>
        </pc:cxnChg>
        <pc:cxnChg chg="add del">
          <ac:chgData name="Grégory Koenig" userId="ab400993-958e-48b5-8c16-4e84f48ab379" providerId="ADAL" clId="{CAE62A96-F2CE-4C85-BC4D-96A81306FAA4}" dt="2021-05-14T10:08:28.869" v="700" actId="26606"/>
          <ac:cxnSpMkLst>
            <pc:docMk/>
            <pc:sldMk cId="288595320" sldId="266"/>
            <ac:cxnSpMk id="28" creationId="{C49DA8F6-BCC1-4447-B54C-57856834B94B}"/>
          </ac:cxnSpMkLst>
        </pc:cxnChg>
        <pc:cxnChg chg="add del">
          <ac:chgData name="Grégory Koenig" userId="ab400993-958e-48b5-8c16-4e84f48ab379" providerId="ADAL" clId="{CAE62A96-F2CE-4C85-BC4D-96A81306FAA4}" dt="2021-05-14T10:08:27.028" v="696" actId="26606"/>
          <ac:cxnSpMkLst>
            <pc:docMk/>
            <pc:sldMk cId="288595320" sldId="266"/>
            <ac:cxnSpMk id="33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10:08:27.028" v="696" actId="26606"/>
          <ac:cxnSpMkLst>
            <pc:docMk/>
            <pc:sldMk cId="288595320" sldId="266"/>
            <ac:cxnSpMk id="37" creationId="{56020367-4FD5-4596-8E10-C5F095CD8DBF}"/>
          </ac:cxnSpMkLst>
        </pc:cxnChg>
        <pc:cxnChg chg="add del">
          <ac:chgData name="Grégory Koenig" userId="ab400993-958e-48b5-8c16-4e84f48ab379" providerId="ADAL" clId="{CAE62A96-F2CE-4C85-BC4D-96A81306FAA4}" dt="2021-05-14T10:08:28.838" v="699" actId="26606"/>
          <ac:cxnSpMkLst>
            <pc:docMk/>
            <pc:sldMk cId="288595320" sldId="266"/>
            <ac:cxnSpMk id="40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10:08:28.838" v="699" actId="26606"/>
          <ac:cxnSpMkLst>
            <pc:docMk/>
            <pc:sldMk cId="288595320" sldId="266"/>
            <ac:cxnSpMk id="43" creationId="{56020367-4FD5-4596-8E10-C5F095CD8DBF}"/>
          </ac:cxnSpMkLst>
        </pc:cxnChg>
        <pc:cxnChg chg="add del">
          <ac:chgData name="Grégory Koenig" userId="ab400993-958e-48b5-8c16-4e84f48ab379" providerId="ADAL" clId="{CAE62A96-F2CE-4C85-BC4D-96A81306FAA4}" dt="2021-05-14T12:14:49.646" v="917" actId="26606"/>
          <ac:cxnSpMkLst>
            <pc:docMk/>
            <pc:sldMk cId="288595320" sldId="266"/>
            <ac:cxnSpMk id="51" creationId="{D1B787A8-0D67-4B7E-9B48-86BD906AB6B5}"/>
          </ac:cxnSpMkLst>
        </pc:cxnChg>
        <pc:cxnChg chg="add del">
          <ac:chgData name="Grégory Koenig" userId="ab400993-958e-48b5-8c16-4e84f48ab379" providerId="ADAL" clId="{CAE62A96-F2CE-4C85-BC4D-96A81306FAA4}" dt="2021-05-14T12:14:49.646" v="917" actId="26606"/>
          <ac:cxnSpMkLst>
            <pc:docMk/>
            <pc:sldMk cId="288595320" sldId="266"/>
            <ac:cxnSpMk id="53" creationId="{56020367-4FD5-4596-8E10-C5F095CD8DBF}"/>
          </ac:cxnSpMkLst>
        </pc:cxnChg>
        <pc:cxnChg chg="add">
          <ac:chgData name="Grégory Koenig" userId="ab400993-958e-48b5-8c16-4e84f48ab379" providerId="ADAL" clId="{CAE62A96-F2CE-4C85-BC4D-96A81306FAA4}" dt="2021-05-14T12:14:49.646" v="917" actId="26606"/>
          <ac:cxnSpMkLst>
            <pc:docMk/>
            <pc:sldMk cId="288595320" sldId="266"/>
            <ac:cxnSpMk id="58" creationId="{D1B787A8-0D67-4B7E-9B48-86BD906AB6B5}"/>
          </ac:cxnSpMkLst>
        </pc:cxnChg>
      </pc:sldChg>
      <pc:sldChg chg="addSp modSp">
        <pc:chgData name="Grégory Koenig" userId="ab400993-958e-48b5-8c16-4e84f48ab379" providerId="ADAL" clId="{CAE62A96-F2CE-4C85-BC4D-96A81306FAA4}" dt="2021-05-14T12:14:00.425" v="913"/>
        <pc:sldMkLst>
          <pc:docMk/>
          <pc:sldMk cId="31735653" sldId="267"/>
        </pc:sldMkLst>
        <pc:picChg chg="add mod">
          <ac:chgData name="Grégory Koenig" userId="ab400993-958e-48b5-8c16-4e84f48ab379" providerId="ADAL" clId="{CAE62A96-F2CE-4C85-BC4D-96A81306FAA4}" dt="2021-05-14T12:14:00.425" v="913"/>
          <ac:picMkLst>
            <pc:docMk/>
            <pc:sldMk cId="31735653" sldId="267"/>
            <ac:picMk id="21" creationId="{0B93558D-C675-40B3-AD0B-5D5462027C19}"/>
          </ac:picMkLst>
        </pc:picChg>
      </pc:sldChg>
      <pc:sldChg chg="addSp delSp modSp new del mod">
        <pc:chgData name="Grégory Koenig" userId="ab400993-958e-48b5-8c16-4e84f48ab379" providerId="ADAL" clId="{CAE62A96-F2CE-4C85-BC4D-96A81306FAA4}" dt="2021-05-14T09:58:26.845" v="483" actId="2696"/>
        <pc:sldMkLst>
          <pc:docMk/>
          <pc:sldMk cId="2214727976" sldId="267"/>
        </pc:sldMkLst>
        <pc:spChg chg="del">
          <ac:chgData name="Grégory Koenig" userId="ab400993-958e-48b5-8c16-4e84f48ab379" providerId="ADAL" clId="{CAE62A96-F2CE-4C85-BC4D-96A81306FAA4}" dt="2021-05-14T09:54:57.791" v="442" actId="478"/>
          <ac:spMkLst>
            <pc:docMk/>
            <pc:sldMk cId="2214727976" sldId="267"/>
            <ac:spMk id="2" creationId="{B6169C6E-AFAC-4B3B-9E3B-BD45CF30D3D3}"/>
          </ac:spMkLst>
        </pc:spChg>
        <pc:spChg chg="del">
          <ac:chgData name="Grégory Koenig" userId="ab400993-958e-48b5-8c16-4e84f48ab379" providerId="ADAL" clId="{CAE62A96-F2CE-4C85-BC4D-96A81306FAA4}" dt="2021-05-14T09:54:55.289" v="441" actId="478"/>
          <ac:spMkLst>
            <pc:docMk/>
            <pc:sldMk cId="2214727976" sldId="267"/>
            <ac:spMk id="3" creationId="{7627F44A-5E6A-484B-8061-3BADD41487CA}"/>
          </ac:spMkLst>
        </pc:spChg>
        <pc:spChg chg="add del mod">
          <ac:chgData name="Grégory Koenig" userId="ab400993-958e-48b5-8c16-4e84f48ab379" providerId="ADAL" clId="{CAE62A96-F2CE-4C85-BC4D-96A81306FAA4}" dt="2021-05-14T09:56:22.445" v="462" actId="21"/>
          <ac:spMkLst>
            <pc:docMk/>
            <pc:sldMk cId="2214727976" sldId="267"/>
            <ac:spMk id="4" creationId="{3C6C768C-75F1-43EB-BDBC-355064BEC0EB}"/>
          </ac:spMkLst>
        </pc:spChg>
        <pc:spChg chg="add del mod">
          <ac:chgData name="Grégory Koenig" userId="ab400993-958e-48b5-8c16-4e84f48ab379" providerId="ADAL" clId="{CAE62A96-F2CE-4C85-BC4D-96A81306FAA4}" dt="2021-05-14T09:56:22.445" v="462" actId="21"/>
          <ac:spMkLst>
            <pc:docMk/>
            <pc:sldMk cId="2214727976" sldId="267"/>
            <ac:spMk id="5" creationId="{1C137F18-688B-4095-B560-021994FE294B}"/>
          </ac:spMkLst>
        </pc:spChg>
        <pc:spChg chg="add del mod">
          <ac:chgData name="Grégory Koenig" userId="ab400993-958e-48b5-8c16-4e84f48ab379" providerId="ADAL" clId="{CAE62A96-F2CE-4C85-BC4D-96A81306FAA4}" dt="2021-05-14T09:56:29.030" v="464" actId="21"/>
          <ac:spMkLst>
            <pc:docMk/>
            <pc:sldMk cId="2214727976" sldId="267"/>
            <ac:spMk id="8" creationId="{ACAB5BD6-4A9E-4696-8416-0EE4855F6651}"/>
          </ac:spMkLst>
        </pc:spChg>
        <pc:spChg chg="add del mod">
          <ac:chgData name="Grégory Koenig" userId="ab400993-958e-48b5-8c16-4e84f48ab379" providerId="ADAL" clId="{CAE62A96-F2CE-4C85-BC4D-96A81306FAA4}" dt="2021-05-14T09:56:22.445" v="462" actId="21"/>
          <ac:spMkLst>
            <pc:docMk/>
            <pc:sldMk cId="2214727976" sldId="267"/>
            <ac:spMk id="9" creationId="{D62C556D-427C-4344-BDE6-6B4E366C11EA}"/>
          </ac:spMkLst>
        </pc:spChg>
        <pc:spChg chg="add del mod">
          <ac:chgData name="Grégory Koenig" userId="ab400993-958e-48b5-8c16-4e84f48ab379" providerId="ADAL" clId="{CAE62A96-F2CE-4C85-BC4D-96A81306FAA4}" dt="2021-05-14T09:56:22.445" v="462" actId="21"/>
          <ac:spMkLst>
            <pc:docMk/>
            <pc:sldMk cId="2214727976" sldId="267"/>
            <ac:spMk id="10" creationId="{0B8447B9-E56A-4EED-A2BF-B2E1E585EC0B}"/>
          </ac:spMkLst>
        </pc:spChg>
        <pc:picChg chg="add del mod">
          <ac:chgData name="Grégory Koenig" userId="ab400993-958e-48b5-8c16-4e84f48ab379" providerId="ADAL" clId="{CAE62A96-F2CE-4C85-BC4D-96A81306FAA4}" dt="2021-05-14T09:54:39.943" v="437" actId="21"/>
          <ac:picMkLst>
            <pc:docMk/>
            <pc:sldMk cId="2214727976" sldId="267"/>
            <ac:picMk id="6" creationId="{81132B68-99E1-45EF-99D1-4F77AD134222}"/>
          </ac:picMkLst>
        </pc:picChg>
        <pc:picChg chg="add del mod">
          <ac:chgData name="Grégory Koenig" userId="ab400993-958e-48b5-8c16-4e84f48ab379" providerId="ADAL" clId="{CAE62A96-F2CE-4C85-BC4D-96A81306FAA4}" dt="2021-05-14T09:54:39.943" v="437" actId="21"/>
          <ac:picMkLst>
            <pc:docMk/>
            <pc:sldMk cId="2214727976" sldId="267"/>
            <ac:picMk id="7" creationId="{3C4D4B13-9E10-4CE2-8179-DE70F50FB44C}"/>
          </ac:picMkLst>
        </pc:picChg>
        <pc:picChg chg="add del mod">
          <ac:chgData name="Grégory Koenig" userId="ab400993-958e-48b5-8c16-4e84f48ab379" providerId="ADAL" clId="{CAE62A96-F2CE-4C85-BC4D-96A81306FAA4}" dt="2021-05-14T09:55:30.145" v="447" actId="21"/>
          <ac:picMkLst>
            <pc:docMk/>
            <pc:sldMk cId="2214727976" sldId="267"/>
            <ac:picMk id="11" creationId="{D4E6D14F-33F7-478C-971B-10768562723C}"/>
          </ac:picMkLst>
        </pc:picChg>
        <pc:picChg chg="add del mod">
          <ac:chgData name="Grégory Koenig" userId="ab400993-958e-48b5-8c16-4e84f48ab379" providerId="ADAL" clId="{CAE62A96-F2CE-4C85-BC4D-96A81306FAA4}" dt="2021-05-14T09:55:30.145" v="447" actId="21"/>
          <ac:picMkLst>
            <pc:docMk/>
            <pc:sldMk cId="2214727976" sldId="267"/>
            <ac:picMk id="12" creationId="{28C6B196-7591-4FE6-A2FB-3DDEC6F3B233}"/>
          </ac:picMkLst>
        </pc:picChg>
      </pc:sldChg>
      <pc:sldChg chg="addSp modSp mod">
        <pc:chgData name="Grégory Koenig" userId="ab400993-958e-48b5-8c16-4e84f48ab379" providerId="ADAL" clId="{CAE62A96-F2CE-4C85-BC4D-96A81306FAA4}" dt="2021-05-14T12:19:42.116" v="921" actId="20577"/>
        <pc:sldMkLst>
          <pc:docMk/>
          <pc:sldMk cId="2492747470" sldId="268"/>
        </pc:sldMkLst>
        <pc:spChg chg="mod">
          <ac:chgData name="Grégory Koenig" userId="ab400993-958e-48b5-8c16-4e84f48ab379" providerId="ADAL" clId="{CAE62A96-F2CE-4C85-BC4D-96A81306FAA4}" dt="2021-05-14T12:19:42.116" v="921" actId="20577"/>
          <ac:spMkLst>
            <pc:docMk/>
            <pc:sldMk cId="2492747470" sldId="268"/>
            <ac:spMk id="7" creationId="{FF0F8D6F-9BCE-419C-A298-6635D476B391}"/>
          </ac:spMkLst>
        </pc:spChg>
        <pc:picChg chg="add mod">
          <ac:chgData name="Grégory Koenig" userId="ab400993-958e-48b5-8c16-4e84f48ab379" providerId="ADAL" clId="{CAE62A96-F2CE-4C85-BC4D-96A81306FAA4}" dt="2021-05-14T12:13:55.786" v="911"/>
          <ac:picMkLst>
            <pc:docMk/>
            <pc:sldMk cId="2492747470" sldId="268"/>
            <ac:picMk id="12" creationId="{0C8206D0-20C6-4C31-9410-915EF24305AA}"/>
          </ac:picMkLst>
        </pc:picChg>
      </pc:sldChg>
      <pc:sldChg chg="addSp delSp modSp new mod">
        <pc:chgData name="Grégory Koenig" userId="ab400993-958e-48b5-8c16-4e84f48ab379" providerId="ADAL" clId="{CAE62A96-F2CE-4C85-BC4D-96A81306FAA4}" dt="2021-05-14T10:16:46.532" v="815" actId="21"/>
        <pc:sldMkLst>
          <pc:docMk/>
          <pc:sldMk cId="3115997195" sldId="268"/>
        </pc:sldMkLst>
        <pc:spChg chg="del">
          <ac:chgData name="Grégory Koenig" userId="ab400993-958e-48b5-8c16-4e84f48ab379" providerId="ADAL" clId="{CAE62A96-F2CE-4C85-BC4D-96A81306FAA4}" dt="2021-05-14T10:12:22.451" v="767" actId="478"/>
          <ac:spMkLst>
            <pc:docMk/>
            <pc:sldMk cId="3115997195" sldId="268"/>
            <ac:spMk id="2" creationId="{D9325FA3-B15C-4270-86FA-6D6767756D96}"/>
          </ac:spMkLst>
        </pc:spChg>
        <pc:spChg chg="del">
          <ac:chgData name="Grégory Koenig" userId="ab400993-958e-48b5-8c16-4e84f48ab379" providerId="ADAL" clId="{CAE62A96-F2CE-4C85-BC4D-96A81306FAA4}" dt="2021-05-14T10:12:20.646" v="766" actId="478"/>
          <ac:spMkLst>
            <pc:docMk/>
            <pc:sldMk cId="3115997195" sldId="268"/>
            <ac:spMk id="3" creationId="{6C04056A-0EE2-4D1A-8D57-9FA13C90F154}"/>
          </ac:spMkLst>
        </pc:spChg>
        <pc:spChg chg="add mod">
          <ac:chgData name="Grégory Koenig" userId="ab400993-958e-48b5-8c16-4e84f48ab379" providerId="ADAL" clId="{CAE62A96-F2CE-4C85-BC4D-96A81306FAA4}" dt="2021-05-14T10:12:23.269" v="768"/>
          <ac:spMkLst>
            <pc:docMk/>
            <pc:sldMk cId="3115997195" sldId="268"/>
            <ac:spMk id="6" creationId="{7DDAF070-6897-4D26-AF39-EC1EDF2E4566}"/>
          </ac:spMkLst>
        </pc:spChg>
        <pc:spChg chg="add mod">
          <ac:chgData name="Grégory Koenig" userId="ab400993-958e-48b5-8c16-4e84f48ab379" providerId="ADAL" clId="{CAE62A96-F2CE-4C85-BC4D-96A81306FAA4}" dt="2021-05-14T10:14:38.661" v="785" actId="1076"/>
          <ac:spMkLst>
            <pc:docMk/>
            <pc:sldMk cId="3115997195" sldId="268"/>
            <ac:spMk id="9" creationId="{0D65EE12-83D4-4D3A-8D48-DE35D6E7DEB4}"/>
          </ac:spMkLst>
        </pc:spChg>
        <pc:picChg chg="add del mod">
          <ac:chgData name="Grégory Koenig" userId="ab400993-958e-48b5-8c16-4e84f48ab379" providerId="ADAL" clId="{CAE62A96-F2CE-4C85-BC4D-96A81306FAA4}" dt="2021-05-14T10:16:46.532" v="815" actId="21"/>
          <ac:picMkLst>
            <pc:docMk/>
            <pc:sldMk cId="3115997195" sldId="268"/>
            <ac:picMk id="4" creationId="{ECB2E776-09F3-4C8F-9E5A-BB0E01D16DA1}"/>
          </ac:picMkLst>
        </pc:picChg>
        <pc:picChg chg="add del mod">
          <ac:chgData name="Grégory Koenig" userId="ab400993-958e-48b5-8c16-4e84f48ab379" providerId="ADAL" clId="{CAE62A96-F2CE-4C85-BC4D-96A81306FAA4}" dt="2021-05-14T10:16:46.532" v="815" actId="21"/>
          <ac:picMkLst>
            <pc:docMk/>
            <pc:sldMk cId="3115997195" sldId="268"/>
            <ac:picMk id="5" creationId="{F3FA483E-236D-4152-BA23-3AA7EE76E1D9}"/>
          </ac:picMkLst>
        </pc:picChg>
        <pc:picChg chg="add mod">
          <ac:chgData name="Grégory Koenig" userId="ab400993-958e-48b5-8c16-4e84f48ab379" providerId="ADAL" clId="{CAE62A96-F2CE-4C85-BC4D-96A81306FAA4}" dt="2021-05-14T10:14:38.661" v="785" actId="1076"/>
          <ac:picMkLst>
            <pc:docMk/>
            <pc:sldMk cId="3115997195" sldId="268"/>
            <ac:picMk id="7" creationId="{76825589-E65A-4C73-A0CD-BB44810D5108}"/>
          </ac:picMkLst>
        </pc:picChg>
        <pc:picChg chg="add mod">
          <ac:chgData name="Grégory Koenig" userId="ab400993-958e-48b5-8c16-4e84f48ab379" providerId="ADAL" clId="{CAE62A96-F2CE-4C85-BC4D-96A81306FAA4}" dt="2021-05-14T10:14:38.661" v="785" actId="1076"/>
          <ac:picMkLst>
            <pc:docMk/>
            <pc:sldMk cId="3115997195" sldId="268"/>
            <ac:picMk id="8" creationId="{CF2143EA-0B28-4C29-A90F-E26E63062893}"/>
          </ac:picMkLst>
        </pc:picChg>
        <pc:picChg chg="add del mod">
          <ac:chgData name="Grégory Koenig" userId="ab400993-958e-48b5-8c16-4e84f48ab379" providerId="ADAL" clId="{CAE62A96-F2CE-4C85-BC4D-96A81306FAA4}" dt="2021-05-14T10:16:25.237" v="805" actId="21"/>
          <ac:picMkLst>
            <pc:docMk/>
            <pc:sldMk cId="3115997195" sldId="268"/>
            <ac:picMk id="10" creationId="{8843DFEC-8C72-4DA8-BC4B-779DBA75C975}"/>
          </ac:picMkLst>
        </pc:picChg>
        <pc:picChg chg="add del mod">
          <ac:chgData name="Grégory Koenig" userId="ab400993-958e-48b5-8c16-4e84f48ab379" providerId="ADAL" clId="{CAE62A96-F2CE-4C85-BC4D-96A81306FAA4}" dt="2021-05-14T10:16:25.237" v="805" actId="21"/>
          <ac:picMkLst>
            <pc:docMk/>
            <pc:sldMk cId="3115997195" sldId="268"/>
            <ac:picMk id="11" creationId="{5839365A-FFF5-40AB-83FC-C22EC28C015D}"/>
          </ac:picMkLst>
        </pc:picChg>
      </pc:sldChg>
      <pc:sldChg chg="del">
        <pc:chgData name="Grégory Koenig" userId="ab400993-958e-48b5-8c16-4e84f48ab379" providerId="ADAL" clId="{CAE62A96-F2CE-4C85-BC4D-96A81306FAA4}" dt="2021-05-14T12:37:16.541" v="979" actId="2696"/>
        <pc:sldMkLst>
          <pc:docMk/>
          <pc:sldMk cId="813518008" sldId="269"/>
        </pc:sldMkLst>
      </pc:sldChg>
      <pc:sldChg chg="addSp delSp modSp new mod">
        <pc:chgData name="Grégory Koenig" userId="ab400993-958e-48b5-8c16-4e84f48ab379" providerId="ADAL" clId="{CAE62A96-F2CE-4C85-BC4D-96A81306FAA4}" dt="2021-05-14T12:44:59.065" v="1025"/>
        <pc:sldMkLst>
          <pc:docMk/>
          <pc:sldMk cId="673504953" sldId="270"/>
        </pc:sldMkLst>
        <pc:spChg chg="del">
          <ac:chgData name="Grégory Koenig" userId="ab400993-958e-48b5-8c16-4e84f48ab379" providerId="ADAL" clId="{CAE62A96-F2CE-4C85-BC4D-96A81306FAA4}" dt="2021-05-14T12:36:40.570" v="974" actId="478"/>
          <ac:spMkLst>
            <pc:docMk/>
            <pc:sldMk cId="673504953" sldId="270"/>
            <ac:spMk id="2" creationId="{616DFC8F-24FC-4DFC-B89D-087E00DEEE94}"/>
          </ac:spMkLst>
        </pc:spChg>
        <pc:spChg chg="del">
          <ac:chgData name="Grégory Koenig" userId="ab400993-958e-48b5-8c16-4e84f48ab379" providerId="ADAL" clId="{CAE62A96-F2CE-4C85-BC4D-96A81306FAA4}" dt="2021-05-14T12:36:42.972" v="975" actId="478"/>
          <ac:spMkLst>
            <pc:docMk/>
            <pc:sldMk cId="673504953" sldId="270"/>
            <ac:spMk id="3" creationId="{DADA7B2B-3EFC-4DFD-AFEB-EAA12E45A522}"/>
          </ac:spMkLst>
        </pc:spChg>
        <pc:spChg chg="add del">
          <ac:chgData name="Grégory Koenig" userId="ab400993-958e-48b5-8c16-4e84f48ab379" providerId="ADAL" clId="{CAE62A96-F2CE-4C85-BC4D-96A81306FAA4}" dt="2021-05-14T12:43:28.821" v="1002" actId="26606"/>
          <ac:spMkLst>
            <pc:docMk/>
            <pc:sldMk cId="673504953" sldId="270"/>
            <ac:spMk id="7" creationId="{16B067B1-F4E5-4FDF-813D-C9E872E80075}"/>
          </ac:spMkLst>
        </pc:spChg>
        <pc:spChg chg="add del">
          <ac:chgData name="Grégory Koenig" userId="ab400993-958e-48b5-8c16-4e84f48ab379" providerId="ADAL" clId="{CAE62A96-F2CE-4C85-BC4D-96A81306FAA4}" dt="2021-05-14T12:43:14.376" v="1001" actId="26606"/>
          <ac:spMkLst>
            <pc:docMk/>
            <pc:sldMk cId="673504953" sldId="270"/>
            <ac:spMk id="12" creationId="{16B067B1-F4E5-4FDF-813D-C9E872E80075}"/>
          </ac:spMkLst>
        </pc:spChg>
        <pc:spChg chg="add del">
          <ac:chgData name="Grégory Koenig" userId="ab400993-958e-48b5-8c16-4e84f48ab379" providerId="ADAL" clId="{CAE62A96-F2CE-4C85-BC4D-96A81306FAA4}" dt="2021-05-14T12:43:14.376" v="1001" actId="26606"/>
          <ac:spMkLst>
            <pc:docMk/>
            <pc:sldMk cId="673504953" sldId="270"/>
            <ac:spMk id="14" creationId="{41E76188-5CDF-4279-90D1-82FF3E52374C}"/>
          </ac:spMkLst>
        </pc:spChg>
        <pc:spChg chg="add">
          <ac:chgData name="Grégory Koenig" userId="ab400993-958e-48b5-8c16-4e84f48ab379" providerId="ADAL" clId="{CAE62A96-F2CE-4C85-BC4D-96A81306FAA4}" dt="2021-05-14T12:43:28.821" v="1002" actId="26606"/>
          <ac:spMkLst>
            <pc:docMk/>
            <pc:sldMk cId="673504953" sldId="270"/>
            <ac:spMk id="18" creationId="{16B067B1-F4E5-4FDF-813D-C9E872E80075}"/>
          </ac:spMkLst>
        </pc:spChg>
        <pc:spChg chg="add del">
          <ac:chgData name="Grégory Koenig" userId="ab400993-958e-48b5-8c16-4e84f48ab379" providerId="ADAL" clId="{CAE62A96-F2CE-4C85-BC4D-96A81306FAA4}" dt="2021-05-14T12:43:14.376" v="1001" actId="26606"/>
          <ac:spMkLst>
            <pc:docMk/>
            <pc:sldMk cId="673504953" sldId="270"/>
            <ac:spMk id="19" creationId="{71511A72-95BD-471D-BEA0-874989E46A57}"/>
          </ac:spMkLst>
        </pc:spChg>
        <pc:spChg chg="add">
          <ac:chgData name="Grégory Koenig" userId="ab400993-958e-48b5-8c16-4e84f48ab379" providerId="ADAL" clId="{CAE62A96-F2CE-4C85-BC4D-96A81306FAA4}" dt="2021-05-14T12:43:28.821" v="1002" actId="26606"/>
          <ac:spMkLst>
            <pc:docMk/>
            <pc:sldMk cId="673504953" sldId="270"/>
            <ac:spMk id="20" creationId="{41E76188-5CDF-4279-90D1-82FF3E52374C}"/>
          </ac:spMkLst>
        </pc:spChg>
        <pc:spChg chg="add del">
          <ac:chgData name="Grégory Koenig" userId="ab400993-958e-48b5-8c16-4e84f48ab379" providerId="ADAL" clId="{CAE62A96-F2CE-4C85-BC4D-96A81306FAA4}" dt="2021-05-14T12:43:14.376" v="1001" actId="26606"/>
          <ac:spMkLst>
            <pc:docMk/>
            <pc:sldMk cId="673504953" sldId="270"/>
            <ac:spMk id="21" creationId="{5D61DBFA-1601-4D6C-AF8C-257D581BA9C5}"/>
          </ac:spMkLst>
        </pc:spChg>
        <pc:spChg chg="add">
          <ac:chgData name="Grégory Koenig" userId="ab400993-958e-48b5-8c16-4e84f48ab379" providerId="ADAL" clId="{CAE62A96-F2CE-4C85-BC4D-96A81306FAA4}" dt="2021-05-14T12:43:28.821" v="1002" actId="26606"/>
          <ac:spMkLst>
            <pc:docMk/>
            <pc:sldMk cId="673504953" sldId="270"/>
            <ac:spMk id="22" creationId="{71511A72-95BD-471D-BEA0-874989E46A57}"/>
          </ac:spMkLst>
        </pc:spChg>
        <pc:spChg chg="add">
          <ac:chgData name="Grégory Koenig" userId="ab400993-958e-48b5-8c16-4e84f48ab379" providerId="ADAL" clId="{CAE62A96-F2CE-4C85-BC4D-96A81306FAA4}" dt="2021-05-14T12:43:28.821" v="1002" actId="26606"/>
          <ac:spMkLst>
            <pc:docMk/>
            <pc:sldMk cId="673504953" sldId="270"/>
            <ac:spMk id="23" creationId="{5D61DBFA-1601-4D6C-AF8C-257D581BA9C5}"/>
          </ac:spMkLst>
        </pc:spChg>
        <pc:picChg chg="del mod">
          <ac:chgData name="Grégory Koenig" userId="ab400993-958e-48b5-8c16-4e84f48ab379" providerId="ADAL" clId="{CAE62A96-F2CE-4C85-BC4D-96A81306FAA4}" dt="2021-05-14T12:43:30.272" v="1003" actId="478"/>
          <ac:picMkLst>
            <pc:docMk/>
            <pc:sldMk cId="673504953" sldId="270"/>
            <ac:picMk id="5" creationId="{63D9CE9F-ED8C-4CE4-9A34-BD0832ABBC0E}"/>
          </ac:picMkLst>
        </pc:picChg>
        <pc:picChg chg="add mod">
          <ac:chgData name="Grégory Koenig" userId="ab400993-958e-48b5-8c16-4e84f48ab379" providerId="ADAL" clId="{CAE62A96-F2CE-4C85-BC4D-96A81306FAA4}" dt="2021-05-14T12:43:31.121" v="1004"/>
          <ac:picMkLst>
            <pc:docMk/>
            <pc:sldMk cId="673504953" sldId="270"/>
            <ac:picMk id="24" creationId="{F84B7032-FB28-4E70-BF54-7D4E77DA1394}"/>
          </ac:picMkLst>
        </pc:picChg>
        <pc:picChg chg="add mod">
          <ac:chgData name="Grégory Koenig" userId="ab400993-958e-48b5-8c16-4e84f48ab379" providerId="ADAL" clId="{CAE62A96-F2CE-4C85-BC4D-96A81306FAA4}" dt="2021-05-14T12:44:59.065" v="1025"/>
          <ac:picMkLst>
            <pc:docMk/>
            <pc:sldMk cId="673504953" sldId="270"/>
            <ac:picMk id="25" creationId="{4AEF661F-0FF2-49EA-A940-095C0AE81CF0}"/>
          </ac:picMkLst>
        </pc:picChg>
        <pc:cxnChg chg="add del">
          <ac:chgData name="Grégory Koenig" userId="ab400993-958e-48b5-8c16-4e84f48ab379" providerId="ADAL" clId="{CAE62A96-F2CE-4C85-BC4D-96A81306FAA4}" dt="2021-05-14T12:43:28.821" v="1002" actId="26606"/>
          <ac:cxnSpMkLst>
            <pc:docMk/>
            <pc:sldMk cId="673504953" sldId="270"/>
            <ac:cxnSpMk id="6" creationId="{353C1207-D1C8-49E3-8837-E2B89D366FAE}"/>
          </ac:cxnSpMkLst>
        </pc:cxnChg>
        <pc:cxnChg chg="add del">
          <ac:chgData name="Grégory Koenig" userId="ab400993-958e-48b5-8c16-4e84f48ab379" providerId="ADAL" clId="{CAE62A96-F2CE-4C85-BC4D-96A81306FAA4}" dt="2021-05-14T12:43:28.821" v="1002" actId="26606"/>
          <ac:cxnSpMkLst>
            <pc:docMk/>
            <pc:sldMk cId="673504953" sldId="270"/>
            <ac:cxnSpMk id="8" creationId="{F56AE1B2-3354-430B-9E05-2241C72EE908}"/>
          </ac:cxnSpMkLst>
        </pc:cxnChg>
        <pc:cxnChg chg="add del">
          <ac:chgData name="Grégory Koenig" userId="ab400993-958e-48b5-8c16-4e84f48ab379" providerId="ADAL" clId="{CAE62A96-F2CE-4C85-BC4D-96A81306FAA4}" dt="2021-05-14T12:43:14.376" v="1001" actId="26606"/>
          <ac:cxnSpMkLst>
            <pc:docMk/>
            <pc:sldMk cId="673504953" sldId="270"/>
            <ac:cxnSpMk id="10" creationId="{353C1207-D1C8-49E3-8837-E2B89D366FAE}"/>
          </ac:cxnSpMkLst>
        </pc:cxnChg>
        <pc:cxnChg chg="add">
          <ac:chgData name="Grégory Koenig" userId="ab400993-958e-48b5-8c16-4e84f48ab379" providerId="ADAL" clId="{CAE62A96-F2CE-4C85-BC4D-96A81306FAA4}" dt="2021-05-14T12:43:28.821" v="1002" actId="26606"/>
          <ac:cxnSpMkLst>
            <pc:docMk/>
            <pc:sldMk cId="673504953" sldId="270"/>
            <ac:cxnSpMk id="16" creationId="{353C1207-D1C8-49E3-8837-E2B89D366FAE}"/>
          </ac:cxnSpMkLst>
        </pc:cxnChg>
      </pc:sldChg>
      <pc:sldChg chg="delSp new del mod">
        <pc:chgData name="Grégory Koenig" userId="ab400993-958e-48b5-8c16-4e84f48ab379" providerId="ADAL" clId="{CAE62A96-F2CE-4C85-BC4D-96A81306FAA4}" dt="2021-05-14T12:43:51.366" v="1009" actId="2696"/>
        <pc:sldMkLst>
          <pc:docMk/>
          <pc:sldMk cId="441637091" sldId="271"/>
        </pc:sldMkLst>
        <pc:spChg chg="del">
          <ac:chgData name="Grégory Koenig" userId="ab400993-958e-48b5-8c16-4e84f48ab379" providerId="ADAL" clId="{CAE62A96-F2CE-4C85-BC4D-96A81306FAA4}" dt="2021-05-14T12:37:00.367" v="977" actId="478"/>
          <ac:spMkLst>
            <pc:docMk/>
            <pc:sldMk cId="441637091" sldId="271"/>
            <ac:spMk id="2" creationId="{64D492F9-BABA-4B1F-A8B7-ADA013821DD5}"/>
          </ac:spMkLst>
        </pc:spChg>
        <pc:spChg chg="del">
          <ac:chgData name="Grégory Koenig" userId="ab400993-958e-48b5-8c16-4e84f48ab379" providerId="ADAL" clId="{CAE62A96-F2CE-4C85-BC4D-96A81306FAA4}" dt="2021-05-14T12:37:02.187" v="978" actId="478"/>
          <ac:spMkLst>
            <pc:docMk/>
            <pc:sldMk cId="441637091" sldId="271"/>
            <ac:spMk id="3" creationId="{AAFBD1E5-BFE0-4C4C-A17E-D0B4EE32B3DD}"/>
          </ac:spMkLst>
        </pc:spChg>
        <pc:picChg chg="del">
          <ac:chgData name="Grégory Koenig" userId="ab400993-958e-48b5-8c16-4e84f48ab379" providerId="ADAL" clId="{CAE62A96-F2CE-4C85-BC4D-96A81306FAA4}" dt="2021-05-14T12:43:45.679" v="1007" actId="21"/>
          <ac:picMkLst>
            <pc:docMk/>
            <pc:sldMk cId="441637091" sldId="271"/>
            <ac:picMk id="4" creationId="{27192EDE-0A57-409E-A06D-553E1A1ED5CA}"/>
          </ac:picMkLst>
        </pc:picChg>
        <pc:picChg chg="del">
          <ac:chgData name="Grégory Koenig" userId="ab400993-958e-48b5-8c16-4e84f48ab379" providerId="ADAL" clId="{CAE62A96-F2CE-4C85-BC4D-96A81306FAA4}" dt="2021-05-14T12:43:45.679" v="1007" actId="21"/>
          <ac:picMkLst>
            <pc:docMk/>
            <pc:sldMk cId="441637091" sldId="271"/>
            <ac:picMk id="5" creationId="{8C4F0142-F81F-4B75-95C7-C4353C34389B}"/>
          </ac:picMkLst>
        </pc:picChg>
      </pc:sldChg>
      <pc:sldChg chg="addSp delSp modSp add del mod">
        <pc:chgData name="Grégory Koenig" userId="ab400993-958e-48b5-8c16-4e84f48ab379" providerId="ADAL" clId="{CAE62A96-F2CE-4C85-BC4D-96A81306FAA4}" dt="2021-05-14T12:43:02.601" v="997" actId="2696"/>
        <pc:sldMkLst>
          <pc:docMk/>
          <pc:sldMk cId="806179132" sldId="272"/>
        </pc:sldMkLst>
        <pc:picChg chg="add del mod">
          <ac:chgData name="Grégory Koenig" userId="ab400993-958e-48b5-8c16-4e84f48ab379" providerId="ADAL" clId="{CAE62A96-F2CE-4C85-BC4D-96A81306FAA4}" dt="2021-05-14T12:42:55.724" v="996" actId="478"/>
          <ac:picMkLst>
            <pc:docMk/>
            <pc:sldMk cId="806179132" sldId="272"/>
            <ac:picMk id="14" creationId="{65762332-DAAD-4D9C-AF89-433E2D62737E}"/>
          </ac:picMkLst>
        </pc:picChg>
      </pc:sldChg>
      <pc:sldChg chg="addSp delSp modSp add mod">
        <pc:chgData name="Grégory Koenig" userId="ab400993-958e-48b5-8c16-4e84f48ab379" providerId="ADAL" clId="{CAE62A96-F2CE-4C85-BC4D-96A81306FAA4}" dt="2021-05-14T12:48:40.551" v="1030" actId="14100"/>
        <pc:sldMkLst>
          <pc:docMk/>
          <pc:sldMk cId="1983053280" sldId="272"/>
        </pc:sldMkLst>
        <pc:picChg chg="add mod">
          <ac:chgData name="Grégory Koenig" userId="ab400993-958e-48b5-8c16-4e84f48ab379" providerId="ADAL" clId="{CAE62A96-F2CE-4C85-BC4D-96A81306FAA4}" dt="2021-05-14T12:48:40.551" v="1030" actId="14100"/>
          <ac:picMkLst>
            <pc:docMk/>
            <pc:sldMk cId="1983053280" sldId="272"/>
            <ac:picMk id="8" creationId="{DEDBFBF6-9755-4ADF-8F58-41815F4D9EDA}"/>
          </ac:picMkLst>
        </pc:picChg>
        <pc:picChg chg="add del mod">
          <ac:chgData name="Grégory Koenig" userId="ab400993-958e-48b5-8c16-4e84f48ab379" providerId="ADAL" clId="{CAE62A96-F2CE-4C85-BC4D-96A81306FAA4}" dt="2021-05-14T12:44:12.675" v="1016" actId="478"/>
          <ac:picMkLst>
            <pc:docMk/>
            <pc:sldMk cId="1983053280" sldId="272"/>
            <ac:picMk id="9" creationId="{BA91CB4D-1668-4E66-80A9-C5736343BC5B}"/>
          </ac:picMkLst>
        </pc:picChg>
        <pc:picChg chg="add mod">
          <ac:chgData name="Grégory Koenig" userId="ab400993-958e-48b5-8c16-4e84f48ab379" providerId="ADAL" clId="{CAE62A96-F2CE-4C85-BC4D-96A81306FAA4}" dt="2021-05-14T12:45:01.740" v="1026"/>
          <ac:picMkLst>
            <pc:docMk/>
            <pc:sldMk cId="1983053280" sldId="272"/>
            <ac:picMk id="10" creationId="{96121C7A-5188-43CE-BA47-6AC7F39B48E0}"/>
          </ac:picMkLst>
        </pc:picChg>
        <pc:picChg chg="del">
          <ac:chgData name="Grégory Koenig" userId="ab400993-958e-48b5-8c16-4e84f48ab379" providerId="ADAL" clId="{CAE62A96-F2CE-4C85-BC4D-96A81306FAA4}" dt="2021-05-14T12:43:41.988" v="1006" actId="478"/>
          <ac:picMkLst>
            <pc:docMk/>
            <pc:sldMk cId="1983053280" sldId="272"/>
            <ac:picMk id="24" creationId="{F84B7032-FB28-4E70-BF54-7D4E77DA1394}"/>
          </ac:picMkLst>
        </pc:picChg>
      </pc:sldChg>
      <pc:sldChg chg="addSp delSp modSp add mod">
        <pc:chgData name="Grégory Koenig" userId="ab400993-958e-48b5-8c16-4e84f48ab379" providerId="ADAL" clId="{CAE62A96-F2CE-4C85-BC4D-96A81306FAA4}" dt="2021-05-14T12:45:07.960" v="1028" actId="167"/>
        <pc:sldMkLst>
          <pc:docMk/>
          <pc:sldMk cId="3093359706" sldId="273"/>
        </pc:sldMkLst>
        <pc:picChg chg="del">
          <ac:chgData name="Grégory Koenig" userId="ab400993-958e-48b5-8c16-4e84f48ab379" providerId="ADAL" clId="{CAE62A96-F2CE-4C85-BC4D-96A81306FAA4}" dt="2021-05-14T12:44:10.564" v="1015" actId="478"/>
          <ac:picMkLst>
            <pc:docMk/>
            <pc:sldMk cId="3093359706" sldId="273"/>
            <ac:picMk id="8" creationId="{DEDBFBF6-9755-4ADF-8F58-41815F4D9EDA}"/>
          </ac:picMkLst>
        </pc:picChg>
        <pc:picChg chg="mod">
          <ac:chgData name="Grégory Koenig" userId="ab400993-958e-48b5-8c16-4e84f48ab379" providerId="ADAL" clId="{CAE62A96-F2CE-4C85-BC4D-96A81306FAA4}" dt="2021-05-14T12:44:51.097" v="1024" actId="1076"/>
          <ac:picMkLst>
            <pc:docMk/>
            <pc:sldMk cId="3093359706" sldId="273"/>
            <ac:picMk id="9" creationId="{BA91CB4D-1668-4E66-80A9-C5736343BC5B}"/>
          </ac:picMkLst>
        </pc:picChg>
        <pc:picChg chg="add mod ord">
          <ac:chgData name="Grégory Koenig" userId="ab400993-958e-48b5-8c16-4e84f48ab379" providerId="ADAL" clId="{CAE62A96-F2CE-4C85-BC4D-96A81306FAA4}" dt="2021-05-14T12:45:07.960" v="1028" actId="167"/>
          <ac:picMkLst>
            <pc:docMk/>
            <pc:sldMk cId="3093359706" sldId="273"/>
            <ac:picMk id="10" creationId="{4C3A9EEE-78B1-4237-B8C8-7CC9672D47EE}"/>
          </ac:picMkLst>
        </pc:picChg>
      </pc:sldChg>
      <pc:sldMasterChg chg="del delSldLayout">
        <pc:chgData name="Grégory Koenig" userId="ab400993-958e-48b5-8c16-4e84f48ab379" providerId="ADAL" clId="{CAE62A96-F2CE-4C85-BC4D-96A81306FAA4}" dt="2021-05-14T09:26:04.460" v="0" actId="26606"/>
        <pc:sldMasterMkLst>
          <pc:docMk/>
          <pc:sldMasterMk cId="497417100" sldId="2147483648"/>
        </pc:sldMasterMkLst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3965075798" sldId="2147483649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787114601" sldId="2147483650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3241139892" sldId="2147483651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934795097" sldId="2147483652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2200342753" sldId="2147483653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499820527" sldId="2147483654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934229195" sldId="2147483655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2181724410" sldId="2147483656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343654557" sldId="2147483657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850403121" sldId="2147483658"/>
          </pc:sldLayoutMkLst>
        </pc:sldLayoutChg>
        <pc:sldLayoutChg chg="del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497417100" sldId="2147483648"/>
            <pc:sldLayoutMk cId="1002042667" sldId="2147483659"/>
          </pc:sldLayoutMkLst>
        </pc:sldLayoutChg>
      </pc:sldMasterChg>
      <pc:sldMasterChg chg="add addSldLayout">
        <pc:chgData name="Grégory Koenig" userId="ab400993-958e-48b5-8c16-4e84f48ab379" providerId="ADAL" clId="{CAE62A96-F2CE-4C85-BC4D-96A81306FAA4}" dt="2021-05-14T09:26:04.460" v="0" actId="26606"/>
        <pc:sldMasterMkLst>
          <pc:docMk/>
          <pc:sldMasterMk cId="3756967643" sldId="2147483712"/>
        </pc:sldMasterMkLst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233396848" sldId="2147483701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1329422029" sldId="2147483702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1094964405" sldId="2147483703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2446301299" sldId="2147483704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1491778648" sldId="2147483705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2933356512" sldId="2147483706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307716294" sldId="2147483707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4234162417" sldId="2147483708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1138788906" sldId="2147483709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1755820767" sldId="2147483710"/>
          </pc:sldLayoutMkLst>
        </pc:sldLayoutChg>
        <pc:sldLayoutChg chg="add">
          <pc:chgData name="Grégory Koenig" userId="ab400993-958e-48b5-8c16-4e84f48ab379" providerId="ADAL" clId="{CAE62A96-F2CE-4C85-BC4D-96A81306FAA4}" dt="2021-05-14T09:26:04.460" v="0" actId="26606"/>
          <pc:sldLayoutMkLst>
            <pc:docMk/>
            <pc:sldMasterMk cId="3756967643" sldId="2147483712"/>
            <pc:sldLayoutMk cId="3095195318" sldId="2147483711"/>
          </pc:sldLayoutMkLst>
        </pc:sldLayoutChg>
      </pc:sldMasterChg>
    </pc:docChg>
  </pc:docChgLst>
  <pc:docChgLst>
    <pc:chgData name="Pierre Bobard" userId="S::pierre.bobard@epitech.eu::07aa6ba0-b7ad-471d-b4f6-66d0f6acf5ce" providerId="AD" clId="Web-{7F93055B-FE10-DAE7-9E20-501C3475B617}"/>
    <pc:docChg chg="delSld modSld sldOrd">
      <pc:chgData name="Pierre Bobard" userId="S::pierre.bobard@epitech.eu::07aa6ba0-b7ad-471d-b4f6-66d0f6acf5ce" providerId="AD" clId="Web-{7F93055B-FE10-DAE7-9E20-501C3475B617}" dt="2021-05-14T10:19:10.485" v="61" actId="20577"/>
      <pc:docMkLst>
        <pc:docMk/>
      </pc:docMkLst>
      <pc:sldChg chg="addSp delSp modSp">
        <pc:chgData name="Pierre Bobard" userId="S::pierre.bobard@epitech.eu::07aa6ba0-b7ad-471d-b4f6-66d0f6acf5ce" providerId="AD" clId="Web-{7F93055B-FE10-DAE7-9E20-501C3475B617}" dt="2021-05-14T10:12:49.272" v="55" actId="14100"/>
        <pc:sldMkLst>
          <pc:docMk/>
          <pc:sldMk cId="2372244477" sldId="260"/>
        </pc:sldMkLst>
        <pc:spChg chg="mod">
          <ac:chgData name="Pierre Bobard" userId="S::pierre.bobard@epitech.eu::07aa6ba0-b7ad-471d-b4f6-66d0f6acf5ce" providerId="AD" clId="Web-{7F93055B-FE10-DAE7-9E20-501C3475B617}" dt="2021-05-14T10:10:13.206" v="44" actId="20577"/>
          <ac:spMkLst>
            <pc:docMk/>
            <pc:sldMk cId="2372244477" sldId="260"/>
            <ac:spMk id="3" creationId="{FBC224F7-6220-49E4-B0BD-6F5D70120BCB}"/>
          </ac:spMkLst>
        </pc:spChg>
        <pc:picChg chg="add del mod">
          <ac:chgData name="Pierre Bobard" userId="S::pierre.bobard@epitech.eu::07aa6ba0-b7ad-471d-b4f6-66d0f6acf5ce" providerId="AD" clId="Web-{7F93055B-FE10-DAE7-9E20-501C3475B617}" dt="2021-05-14T10:09:55.112" v="36"/>
          <ac:picMkLst>
            <pc:docMk/>
            <pc:sldMk cId="2372244477" sldId="260"/>
            <ac:picMk id="4" creationId="{3F0514C4-E1C4-421F-9298-52F23C6FC6C4}"/>
          </ac:picMkLst>
        </pc:picChg>
        <pc:picChg chg="add del mod">
          <ac:chgData name="Pierre Bobard" userId="S::pierre.bobard@epitech.eu::07aa6ba0-b7ad-471d-b4f6-66d0f6acf5ce" providerId="AD" clId="Web-{7F93055B-FE10-DAE7-9E20-501C3475B617}" dt="2021-05-14T10:09:56.065" v="37"/>
          <ac:picMkLst>
            <pc:docMk/>
            <pc:sldMk cId="2372244477" sldId="260"/>
            <ac:picMk id="5" creationId="{E27A5D63-A67F-4493-A793-C6D5D97AEFC0}"/>
          </ac:picMkLst>
        </pc:picChg>
        <pc:picChg chg="add del mod">
          <ac:chgData name="Pierre Bobard" userId="S::pierre.bobard@epitech.eu::07aa6ba0-b7ad-471d-b4f6-66d0f6acf5ce" providerId="AD" clId="Web-{7F93055B-FE10-DAE7-9E20-501C3475B617}" dt="2021-05-14T10:09:57.362" v="38"/>
          <ac:picMkLst>
            <pc:docMk/>
            <pc:sldMk cId="2372244477" sldId="260"/>
            <ac:picMk id="6" creationId="{A49CA1F4-115F-48BC-A1B8-56D6B0333EE5}"/>
          </ac:picMkLst>
        </pc:picChg>
        <pc:picChg chg="add del mod">
          <ac:chgData name="Pierre Bobard" userId="S::pierre.bobard@epitech.eu::07aa6ba0-b7ad-471d-b4f6-66d0f6acf5ce" providerId="AD" clId="Web-{7F93055B-FE10-DAE7-9E20-501C3475B617}" dt="2021-05-14T10:09:59.299" v="39"/>
          <ac:picMkLst>
            <pc:docMk/>
            <pc:sldMk cId="2372244477" sldId="260"/>
            <ac:picMk id="7" creationId="{0CE11BE9-FD6C-41F5-915C-D7A2E11F3F8A}"/>
          </ac:picMkLst>
        </pc:picChg>
        <pc:picChg chg="add del mod">
          <ac:chgData name="Pierre Bobard" userId="S::pierre.bobard@epitech.eu::07aa6ba0-b7ad-471d-b4f6-66d0f6acf5ce" providerId="AD" clId="Web-{7F93055B-FE10-DAE7-9E20-501C3475B617}" dt="2021-05-14T10:10:00.471" v="40"/>
          <ac:picMkLst>
            <pc:docMk/>
            <pc:sldMk cId="2372244477" sldId="260"/>
            <ac:picMk id="8" creationId="{855F0A8C-0DC0-47A0-BA5F-76A856C8B586}"/>
          </ac:picMkLst>
        </pc:picChg>
        <pc:picChg chg="add mod">
          <ac:chgData name="Pierre Bobard" userId="S::pierre.bobard@epitech.eu::07aa6ba0-b7ad-471d-b4f6-66d0f6acf5ce" providerId="AD" clId="Web-{7F93055B-FE10-DAE7-9E20-501C3475B617}" dt="2021-05-14T10:12:10.584" v="50" actId="688"/>
          <ac:picMkLst>
            <pc:docMk/>
            <pc:sldMk cId="2372244477" sldId="260"/>
            <ac:picMk id="10" creationId="{14AFC594-818A-4A9B-851A-71F51A1D5B3B}"/>
          </ac:picMkLst>
        </pc:picChg>
        <pc:picChg chg="add mod">
          <ac:chgData name="Pierre Bobard" userId="S::pierre.bobard@epitech.eu::07aa6ba0-b7ad-471d-b4f6-66d0f6acf5ce" providerId="AD" clId="Web-{7F93055B-FE10-DAE7-9E20-501C3475B617}" dt="2021-05-14T10:12:49.272" v="55" actId="14100"/>
          <ac:picMkLst>
            <pc:docMk/>
            <pc:sldMk cId="2372244477" sldId="260"/>
            <ac:picMk id="11" creationId="{641CC57A-954B-44FF-9816-4A4271F5B105}"/>
          </ac:picMkLst>
        </pc:picChg>
      </pc:sldChg>
      <pc:sldChg chg="addSp delSp modSp mod ord setBg">
        <pc:chgData name="Pierre Bobard" userId="S::pierre.bobard@epitech.eu::07aa6ba0-b7ad-471d-b4f6-66d0f6acf5ce" providerId="AD" clId="Web-{7F93055B-FE10-DAE7-9E20-501C3475B617}" dt="2021-05-14T10:19:10.485" v="61" actId="20577"/>
        <pc:sldMkLst>
          <pc:docMk/>
          <pc:sldMk cId="2228030169" sldId="261"/>
        </pc:sldMkLst>
        <pc:spChg chg="mod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2" creationId="{9757FA99-20E4-45B0-8A44-58AD495F4707}"/>
          </ac:spMkLst>
        </pc:spChg>
        <pc:spChg chg="del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3" creationId="{FBC224F7-6220-49E4-B0BD-6F5D70120BCB}"/>
          </ac:spMkLst>
        </pc:spChg>
        <pc:spChg chg="add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9" creationId="{16AC3602-3348-4F31-9E43-076B03514ECB}"/>
          </ac:spMkLst>
        </pc:spChg>
        <pc:spChg chg="add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13" creationId="{394094B0-A6C9-44BE-9042-66EF0612F625}"/>
          </ac:spMkLst>
        </pc:spChg>
        <pc:spChg chg="add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15" creationId="{64C2CA96-0B16-4AA7-B340-33044D238597}"/>
          </ac:spMkLst>
        </pc:spChg>
        <pc:spChg chg="add">
          <ac:chgData name="Pierre Bobard" userId="S::pierre.bobard@epitech.eu::07aa6ba0-b7ad-471d-b4f6-66d0f6acf5ce" providerId="AD" clId="Web-{7F93055B-FE10-DAE7-9E20-501C3475B617}" dt="2021-05-14T10:18:40.796" v="57"/>
          <ac:spMkLst>
            <pc:docMk/>
            <pc:sldMk cId="2228030169" sldId="261"/>
            <ac:spMk id="17" creationId="{1D50D7A8-F1D5-4306-8A9B-DD7A73EB8BCE}"/>
          </ac:spMkLst>
        </pc:spChg>
        <pc:graphicFrameChg chg="add modGraphic">
          <ac:chgData name="Pierre Bobard" userId="S::pierre.bobard@epitech.eu::07aa6ba0-b7ad-471d-b4f6-66d0f6acf5ce" providerId="AD" clId="Web-{7F93055B-FE10-DAE7-9E20-501C3475B617}" dt="2021-05-14T10:19:10.485" v="61" actId="20577"/>
          <ac:graphicFrameMkLst>
            <pc:docMk/>
            <pc:sldMk cId="2228030169" sldId="261"/>
            <ac:graphicFrameMk id="5" creationId="{00343070-9B51-428A-A114-B46AC705DEC4}"/>
          </ac:graphicFrameMkLst>
        </pc:graphicFrameChg>
        <pc:cxnChg chg="add">
          <ac:chgData name="Pierre Bobard" userId="S::pierre.bobard@epitech.eu::07aa6ba0-b7ad-471d-b4f6-66d0f6acf5ce" providerId="AD" clId="Web-{7F93055B-FE10-DAE7-9E20-501C3475B617}" dt="2021-05-14T10:18:40.796" v="57"/>
          <ac:cxnSpMkLst>
            <pc:docMk/>
            <pc:sldMk cId="2228030169" sldId="261"/>
            <ac:cxnSpMk id="11" creationId="{94169334-264D-4176-8BDE-037249A61B4E}"/>
          </ac:cxnSpMkLst>
        </pc:cxnChg>
      </pc:sldChg>
      <pc:sldChg chg="del">
        <pc:chgData name="Pierre Bobard" userId="S::pierre.bobard@epitech.eu::07aa6ba0-b7ad-471d-b4f6-66d0f6acf5ce" providerId="AD" clId="Web-{7F93055B-FE10-DAE7-9E20-501C3475B617}" dt="2021-05-14T10:17:30.889" v="56"/>
        <pc:sldMkLst>
          <pc:docMk/>
          <pc:sldMk cId="3115997195" sldId="268"/>
        </pc:sldMkLst>
      </pc:sldChg>
    </pc:docChg>
  </pc:docChgLst>
  <pc:docChgLst>
    <pc:chgData name="Richard La" userId="S::richard.la@epitech.eu::b410b44a-5ed8-4aa2-8f15-96b01994f7c7" providerId="AD" clId="Web-{48694379-88A2-89DA-2FA0-182E65031B49}"/>
    <pc:docChg chg="addSld delSld modSld sldOrd">
      <pc:chgData name="Richard La" userId="S::richard.la@epitech.eu::b410b44a-5ed8-4aa2-8f15-96b01994f7c7" providerId="AD" clId="Web-{48694379-88A2-89DA-2FA0-182E65031B49}" dt="2021-05-14T10:17:58.600" v="139"/>
      <pc:docMkLst>
        <pc:docMk/>
      </pc:docMkLst>
      <pc:sldChg chg="modSp new">
        <pc:chgData name="Richard La" userId="S::richard.la@epitech.eu::b410b44a-5ed8-4aa2-8f15-96b01994f7c7" providerId="AD" clId="Web-{48694379-88A2-89DA-2FA0-182E65031B49}" dt="2021-05-14T09:29:12.004" v="11" actId="20577"/>
        <pc:sldMkLst>
          <pc:docMk/>
          <pc:sldMk cId="3391947232" sldId="258"/>
        </pc:sldMkLst>
        <pc:spChg chg="mod">
          <ac:chgData name="Richard La" userId="S::richard.la@epitech.eu::b410b44a-5ed8-4aa2-8f15-96b01994f7c7" providerId="AD" clId="Web-{48694379-88A2-89DA-2FA0-182E65031B49}" dt="2021-05-14T09:28:32.019" v="2" actId="20577"/>
          <ac:spMkLst>
            <pc:docMk/>
            <pc:sldMk cId="3391947232" sldId="258"/>
            <ac:spMk id="2" creationId="{9EBDEC56-4604-4D02-A1BC-33A146DF6AF1}"/>
          </ac:spMkLst>
        </pc:spChg>
        <pc:spChg chg="mod">
          <ac:chgData name="Richard La" userId="S::richard.la@epitech.eu::b410b44a-5ed8-4aa2-8f15-96b01994f7c7" providerId="AD" clId="Web-{48694379-88A2-89DA-2FA0-182E65031B49}" dt="2021-05-14T09:29:12.004" v="11" actId="20577"/>
          <ac:spMkLst>
            <pc:docMk/>
            <pc:sldMk cId="3391947232" sldId="258"/>
            <ac:spMk id="3" creationId="{A67A2ED3-CFDB-487C-8BE3-D4CEF90CCC88}"/>
          </ac:spMkLst>
        </pc:spChg>
      </pc:sldChg>
      <pc:sldChg chg="modSp new">
        <pc:chgData name="Richard La" userId="S::richard.la@epitech.eu::b410b44a-5ed8-4aa2-8f15-96b01994f7c7" providerId="AD" clId="Web-{48694379-88A2-89DA-2FA0-182E65031B49}" dt="2021-05-14T09:30:09.412" v="22" actId="20577"/>
        <pc:sldMkLst>
          <pc:docMk/>
          <pc:sldMk cId="1775532462" sldId="259"/>
        </pc:sldMkLst>
        <pc:spChg chg="mod">
          <ac:chgData name="Richard La" userId="S::richard.la@epitech.eu::b410b44a-5ed8-4aa2-8f15-96b01994f7c7" providerId="AD" clId="Web-{48694379-88A2-89DA-2FA0-182E65031B49}" dt="2021-05-14T09:29:49.193" v="14" actId="20577"/>
          <ac:spMkLst>
            <pc:docMk/>
            <pc:sldMk cId="1775532462" sldId="259"/>
            <ac:spMk id="2" creationId="{76A1BB83-203F-4411-80DA-A34390455724}"/>
          </ac:spMkLst>
        </pc:spChg>
        <pc:spChg chg="mod">
          <ac:chgData name="Richard La" userId="S::richard.la@epitech.eu::b410b44a-5ed8-4aa2-8f15-96b01994f7c7" providerId="AD" clId="Web-{48694379-88A2-89DA-2FA0-182E65031B49}" dt="2021-05-14T09:30:09.412" v="22" actId="20577"/>
          <ac:spMkLst>
            <pc:docMk/>
            <pc:sldMk cId="1775532462" sldId="259"/>
            <ac:spMk id="3" creationId="{39681579-DA31-446F-A6F6-576C51CBD5AE}"/>
          </ac:spMkLst>
        </pc:spChg>
      </pc:sldChg>
      <pc:sldChg chg="modSp new ord">
        <pc:chgData name="Richard La" userId="S::richard.la@epitech.eu::b410b44a-5ed8-4aa2-8f15-96b01994f7c7" providerId="AD" clId="Web-{48694379-88A2-89DA-2FA0-182E65031B49}" dt="2021-05-14T09:34:18.949" v="104" actId="20577"/>
        <pc:sldMkLst>
          <pc:docMk/>
          <pc:sldMk cId="2372244477" sldId="260"/>
        </pc:sldMkLst>
        <pc:spChg chg="mod">
          <ac:chgData name="Richard La" userId="S::richard.la@epitech.eu::b410b44a-5ed8-4aa2-8f15-96b01994f7c7" providerId="AD" clId="Web-{48694379-88A2-89DA-2FA0-182E65031B49}" dt="2021-05-14T09:34:18.949" v="104" actId="20577"/>
          <ac:spMkLst>
            <pc:docMk/>
            <pc:sldMk cId="2372244477" sldId="260"/>
            <ac:spMk id="2" creationId="{9757FA99-20E4-45B0-8A44-58AD495F4707}"/>
          </ac:spMkLst>
        </pc:spChg>
        <pc:spChg chg="mod">
          <ac:chgData name="Richard La" userId="S::richard.la@epitech.eu::b410b44a-5ed8-4aa2-8f15-96b01994f7c7" providerId="AD" clId="Web-{48694379-88A2-89DA-2FA0-182E65031B49}" dt="2021-05-14T09:33:57.511" v="102" actId="20577"/>
          <ac:spMkLst>
            <pc:docMk/>
            <pc:sldMk cId="2372244477" sldId="260"/>
            <ac:spMk id="3" creationId="{FBC224F7-6220-49E4-B0BD-6F5D70120BCB}"/>
          </ac:spMkLst>
        </pc:spChg>
      </pc:sldChg>
      <pc:sldChg chg="new del">
        <pc:chgData name="Richard La" userId="S::richard.la@epitech.eu::b410b44a-5ed8-4aa2-8f15-96b01994f7c7" providerId="AD" clId="Web-{48694379-88A2-89DA-2FA0-182E65031B49}" dt="2021-05-14T09:31:16.148" v="36"/>
        <pc:sldMkLst>
          <pc:docMk/>
          <pc:sldMk cId="2046451646" sldId="261"/>
        </pc:sldMkLst>
      </pc:sldChg>
      <pc:sldChg chg="modSp add replId">
        <pc:chgData name="Richard La" userId="S::richard.la@epitech.eu::b410b44a-5ed8-4aa2-8f15-96b01994f7c7" providerId="AD" clId="Web-{48694379-88A2-89DA-2FA0-182E65031B49}" dt="2021-05-14T09:32:10.149" v="59" actId="20577"/>
        <pc:sldMkLst>
          <pc:docMk/>
          <pc:sldMk cId="2228030169" sldId="261"/>
        </pc:sldMkLst>
        <pc:spChg chg="mod">
          <ac:chgData name="Richard La" userId="S::richard.la@epitech.eu::b410b44a-5ed8-4aa2-8f15-96b01994f7c7" providerId="AD" clId="Web-{48694379-88A2-89DA-2FA0-182E65031B49}" dt="2021-05-14T09:32:10.149" v="59" actId="20577"/>
          <ac:spMkLst>
            <pc:docMk/>
            <pc:sldMk cId="2228030169" sldId="261"/>
            <ac:spMk id="2" creationId="{9757FA99-20E4-45B0-8A44-58AD495F4707}"/>
          </ac:spMkLst>
        </pc:spChg>
        <pc:spChg chg="mod">
          <ac:chgData name="Richard La" userId="S::richard.la@epitech.eu::b410b44a-5ed8-4aa2-8f15-96b01994f7c7" providerId="AD" clId="Web-{48694379-88A2-89DA-2FA0-182E65031B49}" dt="2021-05-14T09:32:05.492" v="57" actId="20577"/>
          <ac:spMkLst>
            <pc:docMk/>
            <pc:sldMk cId="2228030169" sldId="261"/>
            <ac:spMk id="3" creationId="{FBC224F7-6220-49E4-B0BD-6F5D70120BCB}"/>
          </ac:spMkLst>
        </pc:spChg>
      </pc:sldChg>
      <pc:sldChg chg="add del replId">
        <pc:chgData name="Richard La" userId="S::richard.la@epitech.eu::b410b44a-5ed8-4aa2-8f15-96b01994f7c7" providerId="AD" clId="Web-{48694379-88A2-89DA-2FA0-182E65031B49}" dt="2021-05-14T09:31:29.492" v="40"/>
        <pc:sldMkLst>
          <pc:docMk/>
          <pc:sldMk cId="490823858" sldId="262"/>
        </pc:sldMkLst>
      </pc:sldChg>
      <pc:sldChg chg="modSp">
        <pc:chgData name="Richard La" userId="S::richard.la@epitech.eu::b410b44a-5ed8-4aa2-8f15-96b01994f7c7" providerId="AD" clId="Web-{48694379-88A2-89DA-2FA0-182E65031B49}" dt="2021-05-14T09:32:27.384" v="79" actId="20577"/>
        <pc:sldMkLst>
          <pc:docMk/>
          <pc:sldMk cId="511883053" sldId="262"/>
        </pc:sldMkLst>
        <pc:spChg chg="mod">
          <ac:chgData name="Richard La" userId="S::richard.la@epitech.eu::b410b44a-5ed8-4aa2-8f15-96b01994f7c7" providerId="AD" clId="Web-{48694379-88A2-89DA-2FA0-182E65031B49}" dt="2021-05-14T09:32:27.384" v="79" actId="20577"/>
          <ac:spMkLst>
            <pc:docMk/>
            <pc:sldMk cId="511883053" sldId="262"/>
            <ac:spMk id="3" creationId="{9B4CD0B9-FD4B-4EEA-90C9-CE539E992CC5}"/>
          </ac:spMkLst>
        </pc:spChg>
      </pc:sldChg>
      <pc:sldChg chg="modSp">
        <pc:chgData name="Richard La" userId="S::richard.la@epitech.eu::b410b44a-5ed8-4aa2-8f15-96b01994f7c7" providerId="AD" clId="Web-{48694379-88A2-89DA-2FA0-182E65031B49}" dt="2021-05-14T09:58:13.418" v="136" actId="1076"/>
        <pc:sldMkLst>
          <pc:docMk/>
          <pc:sldMk cId="805745459" sldId="265"/>
        </pc:sldMkLst>
        <pc:spChg chg="mod">
          <ac:chgData name="Richard La" userId="S::richard.la@epitech.eu::b410b44a-5ed8-4aa2-8f15-96b01994f7c7" providerId="AD" clId="Web-{48694379-88A2-89DA-2FA0-182E65031B49}" dt="2021-05-14T09:57:52.792" v="133" actId="1076"/>
          <ac:spMkLst>
            <pc:docMk/>
            <pc:sldMk cId="805745459" sldId="265"/>
            <ac:spMk id="36" creationId="{CADC0CBF-E9DA-4B10-8F82-33144668DCA7}"/>
          </ac:spMkLst>
        </pc:spChg>
        <pc:spChg chg="mod">
          <ac:chgData name="Richard La" userId="S::richard.la@epitech.eu::b410b44a-5ed8-4aa2-8f15-96b01994f7c7" providerId="AD" clId="Web-{48694379-88A2-89DA-2FA0-182E65031B49}" dt="2021-05-14T09:58:13.418" v="136" actId="1076"/>
          <ac:spMkLst>
            <pc:docMk/>
            <pc:sldMk cId="805745459" sldId="265"/>
            <ac:spMk id="37" creationId="{65F0B117-7E41-4A3B-9C64-85BC0C0F9446}"/>
          </ac:spMkLst>
        </pc:spChg>
        <pc:spChg chg="mod">
          <ac:chgData name="Richard La" userId="S::richard.la@epitech.eu::b410b44a-5ed8-4aa2-8f15-96b01994f7c7" providerId="AD" clId="Web-{48694379-88A2-89DA-2FA0-182E65031B49}" dt="2021-05-14T09:58:02.402" v="135" actId="1076"/>
          <ac:spMkLst>
            <pc:docMk/>
            <pc:sldMk cId="805745459" sldId="265"/>
            <ac:spMk id="38" creationId="{25CE1521-D1DC-440F-8620-AA21F3AFB674}"/>
          </ac:spMkLst>
        </pc:spChg>
        <pc:spChg chg="mod">
          <ac:chgData name="Richard La" userId="S::richard.la@epitech.eu::b410b44a-5ed8-4aa2-8f15-96b01994f7c7" providerId="AD" clId="Web-{48694379-88A2-89DA-2FA0-182E65031B49}" dt="2021-05-14T09:57:57.949" v="134" actId="1076"/>
          <ac:spMkLst>
            <pc:docMk/>
            <pc:sldMk cId="805745459" sldId="265"/>
            <ac:spMk id="39" creationId="{CA09DD47-7484-43C9-9821-E597A0EB2D7C}"/>
          </ac:spMkLst>
        </pc:spChg>
        <pc:picChg chg="mod">
          <ac:chgData name="Richard La" userId="S::richard.la@epitech.eu::b410b44a-5ed8-4aa2-8f15-96b01994f7c7" providerId="AD" clId="Web-{48694379-88A2-89DA-2FA0-182E65031B49}" dt="2021-05-14T09:53:55.990" v="128" actId="1076"/>
          <ac:picMkLst>
            <pc:docMk/>
            <pc:sldMk cId="805745459" sldId="265"/>
            <ac:picMk id="14" creationId="{31E6883E-362D-440B-962D-24C381427D96}"/>
          </ac:picMkLst>
        </pc:picChg>
      </pc:sldChg>
      <pc:sldChg chg="addSp delSp modSp add mod replId modClrScheme chgLayout">
        <pc:chgData name="Richard La" userId="S::richard.la@epitech.eu::b410b44a-5ed8-4aa2-8f15-96b01994f7c7" providerId="AD" clId="Web-{48694379-88A2-89DA-2FA0-182E65031B49}" dt="2021-05-14T09:45:45.604" v="127" actId="20577"/>
        <pc:sldMkLst>
          <pc:docMk/>
          <pc:sldMk cId="288595320" sldId="266"/>
        </pc:sldMkLst>
        <pc:spChg chg="mod ord">
          <ac:chgData name="Richard La" userId="S::richard.la@epitech.eu::b410b44a-5ed8-4aa2-8f15-96b01994f7c7" providerId="AD" clId="Web-{48694379-88A2-89DA-2FA0-182E65031B49}" dt="2021-05-14T09:45:30.526" v="122"/>
          <ac:spMkLst>
            <pc:docMk/>
            <pc:sldMk cId="288595320" sldId="266"/>
            <ac:spMk id="2" creationId="{76A1BB83-203F-4411-80DA-A34390455724}"/>
          </ac:spMkLst>
        </pc:spChg>
        <pc:spChg chg="mod ord">
          <ac:chgData name="Richard La" userId="S::richard.la@epitech.eu::b410b44a-5ed8-4aa2-8f15-96b01994f7c7" providerId="AD" clId="Web-{48694379-88A2-89DA-2FA0-182E65031B49}" dt="2021-05-14T09:45:45.604" v="127" actId="20577"/>
          <ac:spMkLst>
            <pc:docMk/>
            <pc:sldMk cId="288595320" sldId="266"/>
            <ac:spMk id="3" creationId="{39681579-DA31-446F-A6F6-576C51CBD5AE}"/>
          </ac:spMkLst>
        </pc:spChg>
        <pc:spChg chg="add del mod ord">
          <ac:chgData name="Richard La" userId="S::richard.la@epitech.eu::b410b44a-5ed8-4aa2-8f15-96b01994f7c7" providerId="AD" clId="Web-{48694379-88A2-89DA-2FA0-182E65031B49}" dt="2021-05-14T09:45:30.526" v="122"/>
          <ac:spMkLst>
            <pc:docMk/>
            <pc:sldMk cId="288595320" sldId="266"/>
            <ac:spMk id="4" creationId="{B283C6FB-BE09-43A8-93AE-255854C22358}"/>
          </ac:spMkLst>
        </pc:spChg>
      </pc:sldChg>
      <pc:sldChg chg="addSp delSp modSp">
        <pc:chgData name="Richard La" userId="S::richard.la@epitech.eu::b410b44a-5ed8-4aa2-8f15-96b01994f7c7" providerId="AD" clId="Web-{48694379-88A2-89DA-2FA0-182E65031B49}" dt="2021-05-14T10:17:58.600" v="139"/>
        <pc:sldMkLst>
          <pc:docMk/>
          <pc:sldMk cId="31735653" sldId="267"/>
        </pc:sldMkLst>
        <pc:spChg chg="mod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2" creationId="{817D138D-62A8-42B9-9D9D-A9CA4F5525FC}"/>
          </ac:spMkLst>
        </pc:spChg>
        <pc:spChg chg="add del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9" creationId="{2659FDB4-FCBE-4A89-B46D-43D4FA54464D}"/>
          </ac:spMkLst>
        </pc:spChg>
        <pc:spChg chg="add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13" creationId="{16AC3602-3348-4F31-9E43-076B03514ECB}"/>
          </ac:spMkLst>
        </pc:spChg>
        <pc:spChg chg="add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15" creationId="{394094B0-A6C9-44BE-9042-66EF0612F625}"/>
          </ac:spMkLst>
        </pc:spChg>
        <pc:spChg chg="add del">
          <ac:chgData name="Richard La" userId="S::richard.la@epitech.eu::b410b44a-5ed8-4aa2-8f15-96b01994f7c7" providerId="AD" clId="Web-{48694379-88A2-89DA-2FA0-182E65031B49}" dt="2021-05-14T10:17:58.553" v="138"/>
          <ac:spMkLst>
            <pc:docMk/>
            <pc:sldMk cId="31735653" sldId="267"/>
            <ac:spMk id="16" creationId="{16AC3602-3348-4F31-9E43-076B03514ECB}"/>
          </ac:spMkLst>
        </pc:spChg>
        <pc:spChg chg="add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17" creationId="{64C2CA96-0B16-4AA7-B340-33044D238597}"/>
          </ac:spMkLst>
        </pc:spChg>
        <pc:spChg chg="add del">
          <ac:chgData name="Richard La" userId="S::richard.la@epitech.eu::b410b44a-5ed8-4aa2-8f15-96b01994f7c7" providerId="AD" clId="Web-{48694379-88A2-89DA-2FA0-182E65031B49}" dt="2021-05-14T10:17:58.553" v="138"/>
          <ac:spMkLst>
            <pc:docMk/>
            <pc:sldMk cId="31735653" sldId="267"/>
            <ac:spMk id="18" creationId="{394094B0-A6C9-44BE-9042-66EF0612F625}"/>
          </ac:spMkLst>
        </pc:spChg>
        <pc:spChg chg="add">
          <ac:chgData name="Richard La" userId="S::richard.la@epitech.eu::b410b44a-5ed8-4aa2-8f15-96b01994f7c7" providerId="AD" clId="Web-{48694379-88A2-89DA-2FA0-182E65031B49}" dt="2021-05-14T10:17:58.600" v="139"/>
          <ac:spMkLst>
            <pc:docMk/>
            <pc:sldMk cId="31735653" sldId="267"/>
            <ac:spMk id="19" creationId="{1D50D7A8-F1D5-4306-8A9B-DD7A73EB8BCE}"/>
          </ac:spMkLst>
        </pc:spChg>
        <pc:spChg chg="add del">
          <ac:chgData name="Richard La" userId="S::richard.la@epitech.eu::b410b44a-5ed8-4aa2-8f15-96b01994f7c7" providerId="AD" clId="Web-{48694379-88A2-89DA-2FA0-182E65031B49}" dt="2021-05-14T10:17:58.553" v="138"/>
          <ac:spMkLst>
            <pc:docMk/>
            <pc:sldMk cId="31735653" sldId="267"/>
            <ac:spMk id="20" creationId="{64C2CA96-0B16-4AA7-B340-33044D238597}"/>
          </ac:spMkLst>
        </pc:spChg>
        <pc:spChg chg="add del">
          <ac:chgData name="Richard La" userId="S::richard.la@epitech.eu::b410b44a-5ed8-4aa2-8f15-96b01994f7c7" providerId="AD" clId="Web-{48694379-88A2-89DA-2FA0-182E65031B49}" dt="2021-05-14T10:17:58.553" v="138"/>
          <ac:spMkLst>
            <pc:docMk/>
            <pc:sldMk cId="31735653" sldId="267"/>
            <ac:spMk id="24" creationId="{1D50D7A8-F1D5-4306-8A9B-DD7A73EB8BCE}"/>
          </ac:spMkLst>
        </pc:spChg>
        <pc:graphicFrameChg chg="mod modGraphic">
          <ac:chgData name="Richard La" userId="S::richard.la@epitech.eu::b410b44a-5ed8-4aa2-8f15-96b01994f7c7" providerId="AD" clId="Web-{48694379-88A2-89DA-2FA0-182E65031B49}" dt="2021-05-14T10:17:58.600" v="139"/>
          <ac:graphicFrameMkLst>
            <pc:docMk/>
            <pc:sldMk cId="31735653" sldId="267"/>
            <ac:graphicFrameMk id="5" creationId="{70D98111-4EE9-415F-9A72-95EC3478A4AD}"/>
          </ac:graphicFrameMkLst>
        </pc:graphicFrameChg>
        <pc:cxnChg chg="add del">
          <ac:chgData name="Richard La" userId="S::richard.la@epitech.eu::b410b44a-5ed8-4aa2-8f15-96b01994f7c7" providerId="AD" clId="Web-{48694379-88A2-89DA-2FA0-182E65031B49}" dt="2021-05-14T10:17:58.600" v="139"/>
          <ac:cxnSpMkLst>
            <pc:docMk/>
            <pc:sldMk cId="31735653" sldId="267"/>
            <ac:cxnSpMk id="11" creationId="{C8F51B3F-8331-4E4A-AE96-D47B1006EEAD}"/>
          </ac:cxnSpMkLst>
        </pc:cxnChg>
        <pc:cxnChg chg="add">
          <ac:chgData name="Richard La" userId="S::richard.la@epitech.eu::b410b44a-5ed8-4aa2-8f15-96b01994f7c7" providerId="AD" clId="Web-{48694379-88A2-89DA-2FA0-182E65031B49}" dt="2021-05-14T10:17:58.600" v="139"/>
          <ac:cxnSpMkLst>
            <pc:docMk/>
            <pc:sldMk cId="31735653" sldId="267"/>
            <ac:cxnSpMk id="14" creationId="{94169334-264D-4176-8BDE-037249A61B4E}"/>
          </ac:cxnSpMkLst>
        </pc:cxnChg>
        <pc:cxnChg chg="add del">
          <ac:chgData name="Richard La" userId="S::richard.la@epitech.eu::b410b44a-5ed8-4aa2-8f15-96b01994f7c7" providerId="AD" clId="Web-{48694379-88A2-89DA-2FA0-182E65031B49}" dt="2021-05-14T10:17:58.553" v="138"/>
          <ac:cxnSpMkLst>
            <pc:docMk/>
            <pc:sldMk cId="31735653" sldId="267"/>
            <ac:cxnSpMk id="22" creationId="{94169334-264D-4176-8BDE-037249A61B4E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A118A-3143-4891-8A25-767A4CAC52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FDD4A9-548D-49B9-9B13-7E54E75F8D2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Team</a:t>
          </a:r>
          <a:endParaRPr lang="en-US"/>
        </a:p>
      </dgm:t>
    </dgm:pt>
    <dgm:pt modelId="{09F423E0-A653-4B38-94D3-5E2320C8BA4C}" type="parTrans" cxnId="{8CB5AE2D-531E-41A6-ABD9-DF75AF8CA1BA}">
      <dgm:prSet/>
      <dgm:spPr/>
      <dgm:t>
        <a:bodyPr/>
        <a:lstStyle/>
        <a:p>
          <a:endParaRPr lang="en-US"/>
        </a:p>
      </dgm:t>
    </dgm:pt>
    <dgm:pt modelId="{7474E91E-3B2B-4714-8FA3-4038EBDBF07A}" type="sibTrans" cxnId="{8CB5AE2D-531E-41A6-ABD9-DF75AF8CA1BA}">
      <dgm:prSet/>
      <dgm:spPr/>
      <dgm:t>
        <a:bodyPr/>
        <a:lstStyle/>
        <a:p>
          <a:endParaRPr lang="en-US"/>
        </a:p>
      </dgm:t>
    </dgm:pt>
    <dgm:pt modelId="{916697D3-F39F-4BBF-B09D-1ADB40ADEF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Organization</a:t>
          </a:r>
          <a:endParaRPr lang="en-US"/>
        </a:p>
      </dgm:t>
    </dgm:pt>
    <dgm:pt modelId="{01367F16-C045-4303-826F-B306E3BA7EF8}" type="parTrans" cxnId="{2068F72F-E0A3-4FC2-AF8F-D50A06494FA3}">
      <dgm:prSet/>
      <dgm:spPr/>
      <dgm:t>
        <a:bodyPr/>
        <a:lstStyle/>
        <a:p>
          <a:endParaRPr lang="en-US"/>
        </a:p>
      </dgm:t>
    </dgm:pt>
    <dgm:pt modelId="{37C43E72-21C7-4EAC-9A26-9E7B7A5C658C}" type="sibTrans" cxnId="{2068F72F-E0A3-4FC2-AF8F-D50A06494FA3}">
      <dgm:prSet/>
      <dgm:spPr/>
      <dgm:t>
        <a:bodyPr/>
        <a:lstStyle/>
        <a:p>
          <a:endParaRPr lang="en-US"/>
        </a:p>
      </dgm:t>
    </dgm:pt>
    <dgm:pt modelId="{56381066-A414-4125-8D83-135824EFB6D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Project</a:t>
          </a:r>
          <a:endParaRPr lang="en-US"/>
        </a:p>
      </dgm:t>
    </dgm:pt>
    <dgm:pt modelId="{E797313D-A678-4FD5-853B-DE7DCDE6E6EE}" type="parTrans" cxnId="{273F0AFE-ED64-4426-B992-61F070D9E4C7}">
      <dgm:prSet/>
      <dgm:spPr/>
      <dgm:t>
        <a:bodyPr/>
        <a:lstStyle/>
        <a:p>
          <a:endParaRPr lang="en-US"/>
        </a:p>
      </dgm:t>
    </dgm:pt>
    <dgm:pt modelId="{9FBD2B55-DF83-4B70-8692-0200D4D8FE04}" type="sibTrans" cxnId="{273F0AFE-ED64-4426-B992-61F070D9E4C7}">
      <dgm:prSet/>
      <dgm:spPr/>
      <dgm:t>
        <a:bodyPr/>
        <a:lstStyle/>
        <a:p>
          <a:endParaRPr lang="en-US"/>
        </a:p>
      </dgm:t>
    </dgm:pt>
    <dgm:pt modelId="{24D27262-BDA6-462B-A4D8-A40CD20270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Demonstration</a:t>
          </a:r>
          <a:endParaRPr lang="en-US"/>
        </a:p>
      </dgm:t>
    </dgm:pt>
    <dgm:pt modelId="{5BC62CB9-E37C-4AAC-A4A0-7C93579620BE}" type="parTrans" cxnId="{C1011956-2224-4FF7-8DFE-90034215C260}">
      <dgm:prSet/>
      <dgm:spPr/>
      <dgm:t>
        <a:bodyPr/>
        <a:lstStyle/>
        <a:p>
          <a:endParaRPr lang="en-US"/>
        </a:p>
      </dgm:t>
    </dgm:pt>
    <dgm:pt modelId="{8C59D8D1-1DA4-43A1-B94F-5D10F3F15F3F}" type="sibTrans" cxnId="{C1011956-2224-4FF7-8DFE-90034215C260}">
      <dgm:prSet/>
      <dgm:spPr/>
      <dgm:t>
        <a:bodyPr/>
        <a:lstStyle/>
        <a:p>
          <a:endParaRPr lang="en-US"/>
        </a:p>
      </dgm:t>
    </dgm:pt>
    <dgm:pt modelId="{6E855FD1-4146-414F-912E-A144AB4D39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Conclusion</a:t>
          </a:r>
          <a:endParaRPr lang="en-US"/>
        </a:p>
      </dgm:t>
    </dgm:pt>
    <dgm:pt modelId="{A130578F-033A-4356-ABEB-B26B7347CB5A}" type="parTrans" cxnId="{64DB2EF4-1873-4DB8-9F1B-05956CC205B7}">
      <dgm:prSet/>
      <dgm:spPr/>
      <dgm:t>
        <a:bodyPr/>
        <a:lstStyle/>
        <a:p>
          <a:endParaRPr lang="en-US"/>
        </a:p>
      </dgm:t>
    </dgm:pt>
    <dgm:pt modelId="{1B750C18-A1DC-44DD-BDB4-9B7DCED70576}" type="sibTrans" cxnId="{64DB2EF4-1873-4DB8-9F1B-05956CC205B7}">
      <dgm:prSet/>
      <dgm:spPr/>
      <dgm:t>
        <a:bodyPr/>
        <a:lstStyle/>
        <a:p>
          <a:endParaRPr lang="en-US"/>
        </a:p>
      </dgm:t>
    </dgm:pt>
    <dgm:pt modelId="{8038A844-2096-4A8D-BA56-D7C258156904}" type="pres">
      <dgm:prSet presAssocID="{3ADA118A-3143-4891-8A25-767A4CAC52E9}" presName="root" presStyleCnt="0">
        <dgm:presLayoutVars>
          <dgm:dir/>
          <dgm:resizeHandles val="exact"/>
        </dgm:presLayoutVars>
      </dgm:prSet>
      <dgm:spPr/>
    </dgm:pt>
    <dgm:pt modelId="{3575F58B-A884-4639-B45D-7173B55A1880}" type="pres">
      <dgm:prSet presAssocID="{C9FDD4A9-548D-49B9-9B13-7E54E75F8D2A}" presName="compNode" presStyleCnt="0"/>
      <dgm:spPr/>
    </dgm:pt>
    <dgm:pt modelId="{147389E1-4E7B-43C7-9FA2-9DC608143D2D}" type="pres">
      <dgm:prSet presAssocID="{C9FDD4A9-548D-49B9-9B13-7E54E75F8D2A}" presName="bgRect" presStyleLbl="bgShp" presStyleIdx="0" presStyleCnt="5"/>
      <dgm:spPr/>
    </dgm:pt>
    <dgm:pt modelId="{1D93C6E1-BE60-4B36-8DB4-D6B3372CE664}" type="pres">
      <dgm:prSet presAssocID="{C9FDD4A9-548D-49B9-9B13-7E54E75F8D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e d’hommes"/>
        </a:ext>
      </dgm:extLst>
    </dgm:pt>
    <dgm:pt modelId="{B8549522-3E85-4C04-8E74-1154C24F2655}" type="pres">
      <dgm:prSet presAssocID="{C9FDD4A9-548D-49B9-9B13-7E54E75F8D2A}" presName="spaceRect" presStyleCnt="0"/>
      <dgm:spPr/>
    </dgm:pt>
    <dgm:pt modelId="{826397A9-D69B-45F1-BE9A-248278BA2054}" type="pres">
      <dgm:prSet presAssocID="{C9FDD4A9-548D-49B9-9B13-7E54E75F8D2A}" presName="parTx" presStyleLbl="revTx" presStyleIdx="0" presStyleCnt="5">
        <dgm:presLayoutVars>
          <dgm:chMax val="0"/>
          <dgm:chPref val="0"/>
        </dgm:presLayoutVars>
      </dgm:prSet>
      <dgm:spPr/>
    </dgm:pt>
    <dgm:pt modelId="{44B4061A-63A3-46BB-A44F-3D8E57EE10E9}" type="pres">
      <dgm:prSet presAssocID="{7474E91E-3B2B-4714-8FA3-4038EBDBF07A}" presName="sibTrans" presStyleCnt="0"/>
      <dgm:spPr/>
    </dgm:pt>
    <dgm:pt modelId="{5952ABD0-576C-438D-925F-FB1F0CE05143}" type="pres">
      <dgm:prSet presAssocID="{916697D3-F39F-4BBF-B09D-1ADB40ADEF21}" presName="compNode" presStyleCnt="0"/>
      <dgm:spPr/>
    </dgm:pt>
    <dgm:pt modelId="{BFAAAE24-C042-4870-AF23-7157B3F1B21C}" type="pres">
      <dgm:prSet presAssocID="{916697D3-F39F-4BBF-B09D-1ADB40ADEF21}" presName="bgRect" presStyleLbl="bgShp" presStyleIdx="1" presStyleCnt="5"/>
      <dgm:spPr/>
    </dgm:pt>
    <dgm:pt modelId="{A5B32B22-2357-434E-B539-7AE4CE8A30F5}" type="pres">
      <dgm:prSet presAssocID="{916697D3-F39F-4BBF-B09D-1ADB40ADEF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6CE6332C-A862-46C6-B3C9-A79AD0278648}" type="pres">
      <dgm:prSet presAssocID="{916697D3-F39F-4BBF-B09D-1ADB40ADEF21}" presName="spaceRect" presStyleCnt="0"/>
      <dgm:spPr/>
    </dgm:pt>
    <dgm:pt modelId="{AEB1278B-6625-427E-B717-4F1E8FAA7A53}" type="pres">
      <dgm:prSet presAssocID="{916697D3-F39F-4BBF-B09D-1ADB40ADEF21}" presName="parTx" presStyleLbl="revTx" presStyleIdx="1" presStyleCnt="5">
        <dgm:presLayoutVars>
          <dgm:chMax val="0"/>
          <dgm:chPref val="0"/>
        </dgm:presLayoutVars>
      </dgm:prSet>
      <dgm:spPr/>
    </dgm:pt>
    <dgm:pt modelId="{421E978B-C822-4D9E-AC95-FD25105D15B6}" type="pres">
      <dgm:prSet presAssocID="{37C43E72-21C7-4EAC-9A26-9E7B7A5C658C}" presName="sibTrans" presStyleCnt="0"/>
      <dgm:spPr/>
    </dgm:pt>
    <dgm:pt modelId="{2E07B2D7-1FEA-49C1-893B-E434A98BB79B}" type="pres">
      <dgm:prSet presAssocID="{56381066-A414-4125-8D83-135824EFB6D0}" presName="compNode" presStyleCnt="0"/>
      <dgm:spPr/>
    </dgm:pt>
    <dgm:pt modelId="{94E118B8-32D1-4588-9C6A-E166BEA69F77}" type="pres">
      <dgm:prSet presAssocID="{56381066-A414-4125-8D83-135824EFB6D0}" presName="bgRect" presStyleLbl="bgShp" presStyleIdx="2" presStyleCnt="5"/>
      <dgm:spPr/>
    </dgm:pt>
    <dgm:pt modelId="{2C0ECB55-CA6F-46D3-95FD-85FD9ACEDD31}" type="pres">
      <dgm:prSet presAssocID="{56381066-A414-4125-8D83-135824EFB6D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26E0C93-11E7-4F7D-B281-34F771947852}" type="pres">
      <dgm:prSet presAssocID="{56381066-A414-4125-8D83-135824EFB6D0}" presName="spaceRect" presStyleCnt="0"/>
      <dgm:spPr/>
    </dgm:pt>
    <dgm:pt modelId="{E75BBAFC-246C-434C-8721-67141133C78D}" type="pres">
      <dgm:prSet presAssocID="{56381066-A414-4125-8D83-135824EFB6D0}" presName="parTx" presStyleLbl="revTx" presStyleIdx="2" presStyleCnt="5">
        <dgm:presLayoutVars>
          <dgm:chMax val="0"/>
          <dgm:chPref val="0"/>
        </dgm:presLayoutVars>
      </dgm:prSet>
      <dgm:spPr/>
    </dgm:pt>
    <dgm:pt modelId="{824E0A2F-D471-47F8-86EB-A13C26771E0A}" type="pres">
      <dgm:prSet presAssocID="{9FBD2B55-DF83-4B70-8692-0200D4D8FE04}" presName="sibTrans" presStyleCnt="0"/>
      <dgm:spPr/>
    </dgm:pt>
    <dgm:pt modelId="{A9AAD61A-BD16-4464-8890-A8D2A7E5A6B5}" type="pres">
      <dgm:prSet presAssocID="{24D27262-BDA6-462B-A4D8-A40CD202709D}" presName="compNode" presStyleCnt="0"/>
      <dgm:spPr/>
    </dgm:pt>
    <dgm:pt modelId="{003AD975-198B-4F75-9F43-05AD9FEE00E0}" type="pres">
      <dgm:prSet presAssocID="{24D27262-BDA6-462B-A4D8-A40CD202709D}" presName="bgRect" presStyleLbl="bgShp" presStyleIdx="3" presStyleCnt="5"/>
      <dgm:spPr/>
    </dgm:pt>
    <dgm:pt modelId="{99FAA11F-49BF-43E2-B7BE-D77505D6E080}" type="pres">
      <dgm:prSet presAssocID="{24D27262-BDA6-462B-A4D8-A40CD202709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05BCD053-5C5D-4137-8899-AD719BF06AAF}" type="pres">
      <dgm:prSet presAssocID="{24D27262-BDA6-462B-A4D8-A40CD202709D}" presName="spaceRect" presStyleCnt="0"/>
      <dgm:spPr/>
    </dgm:pt>
    <dgm:pt modelId="{77D8C8CB-E9DF-4A5F-B746-5987F88B36A4}" type="pres">
      <dgm:prSet presAssocID="{24D27262-BDA6-462B-A4D8-A40CD202709D}" presName="parTx" presStyleLbl="revTx" presStyleIdx="3" presStyleCnt="5">
        <dgm:presLayoutVars>
          <dgm:chMax val="0"/>
          <dgm:chPref val="0"/>
        </dgm:presLayoutVars>
      </dgm:prSet>
      <dgm:spPr/>
    </dgm:pt>
    <dgm:pt modelId="{D28D5EC1-D2AD-4072-88D3-1CCB6F7D1E2B}" type="pres">
      <dgm:prSet presAssocID="{8C59D8D1-1DA4-43A1-B94F-5D10F3F15F3F}" presName="sibTrans" presStyleCnt="0"/>
      <dgm:spPr/>
    </dgm:pt>
    <dgm:pt modelId="{1AEE74D2-C0B8-4355-B690-DA2E7875025B}" type="pres">
      <dgm:prSet presAssocID="{6E855FD1-4146-414F-912E-A144AB4D392C}" presName="compNode" presStyleCnt="0"/>
      <dgm:spPr/>
    </dgm:pt>
    <dgm:pt modelId="{5F913B87-1EC7-45BE-9588-7B5FF1DEBE6E}" type="pres">
      <dgm:prSet presAssocID="{6E855FD1-4146-414F-912E-A144AB4D392C}" presName="bgRect" presStyleLbl="bgShp" presStyleIdx="4" presStyleCnt="5"/>
      <dgm:spPr/>
    </dgm:pt>
    <dgm:pt modelId="{4E162CD0-4571-46ED-AB63-F4F575F80518}" type="pres">
      <dgm:prSet presAssocID="{6E855FD1-4146-414F-912E-A144AB4D39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au d'officiel"/>
        </a:ext>
      </dgm:extLst>
    </dgm:pt>
    <dgm:pt modelId="{1819CDA7-675F-4698-B2C8-2C0AA90B0E69}" type="pres">
      <dgm:prSet presAssocID="{6E855FD1-4146-414F-912E-A144AB4D392C}" presName="spaceRect" presStyleCnt="0"/>
      <dgm:spPr/>
    </dgm:pt>
    <dgm:pt modelId="{3B6241B9-44D2-4B0B-89B9-B703971D5A4E}" type="pres">
      <dgm:prSet presAssocID="{6E855FD1-4146-414F-912E-A144AB4D39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3D7B62A-872A-4F3D-A4A0-627C4E3372D2}" type="presOf" srcId="{C9FDD4A9-548D-49B9-9B13-7E54E75F8D2A}" destId="{826397A9-D69B-45F1-BE9A-248278BA2054}" srcOrd="0" destOrd="0" presId="urn:microsoft.com/office/officeart/2018/2/layout/IconVerticalSolidList"/>
    <dgm:cxn modelId="{8CB5AE2D-531E-41A6-ABD9-DF75AF8CA1BA}" srcId="{3ADA118A-3143-4891-8A25-767A4CAC52E9}" destId="{C9FDD4A9-548D-49B9-9B13-7E54E75F8D2A}" srcOrd="0" destOrd="0" parTransId="{09F423E0-A653-4B38-94D3-5E2320C8BA4C}" sibTransId="{7474E91E-3B2B-4714-8FA3-4038EBDBF07A}"/>
    <dgm:cxn modelId="{2068F72F-E0A3-4FC2-AF8F-D50A06494FA3}" srcId="{3ADA118A-3143-4891-8A25-767A4CAC52E9}" destId="{916697D3-F39F-4BBF-B09D-1ADB40ADEF21}" srcOrd="1" destOrd="0" parTransId="{01367F16-C045-4303-826F-B306E3BA7EF8}" sibTransId="{37C43E72-21C7-4EAC-9A26-9E7B7A5C658C}"/>
    <dgm:cxn modelId="{87835871-4B38-4D2D-8AE8-6BB926BD5BDB}" type="presOf" srcId="{24D27262-BDA6-462B-A4D8-A40CD202709D}" destId="{77D8C8CB-E9DF-4A5F-B746-5987F88B36A4}" srcOrd="0" destOrd="0" presId="urn:microsoft.com/office/officeart/2018/2/layout/IconVerticalSolidList"/>
    <dgm:cxn modelId="{C1011956-2224-4FF7-8DFE-90034215C260}" srcId="{3ADA118A-3143-4891-8A25-767A4CAC52E9}" destId="{24D27262-BDA6-462B-A4D8-A40CD202709D}" srcOrd="3" destOrd="0" parTransId="{5BC62CB9-E37C-4AAC-A4A0-7C93579620BE}" sibTransId="{8C59D8D1-1DA4-43A1-B94F-5D10F3F15F3F}"/>
    <dgm:cxn modelId="{22A2CF78-FF10-4656-A8D3-65A819A89D74}" type="presOf" srcId="{3ADA118A-3143-4891-8A25-767A4CAC52E9}" destId="{8038A844-2096-4A8D-BA56-D7C258156904}" srcOrd="0" destOrd="0" presId="urn:microsoft.com/office/officeart/2018/2/layout/IconVerticalSolidList"/>
    <dgm:cxn modelId="{3587CC80-0CB6-4EC2-A9CB-B931C08AC7DC}" type="presOf" srcId="{916697D3-F39F-4BBF-B09D-1ADB40ADEF21}" destId="{AEB1278B-6625-427E-B717-4F1E8FAA7A53}" srcOrd="0" destOrd="0" presId="urn:microsoft.com/office/officeart/2018/2/layout/IconVerticalSolidList"/>
    <dgm:cxn modelId="{78D0C2B5-D555-4F01-AC9B-277643568105}" type="presOf" srcId="{56381066-A414-4125-8D83-135824EFB6D0}" destId="{E75BBAFC-246C-434C-8721-67141133C78D}" srcOrd="0" destOrd="0" presId="urn:microsoft.com/office/officeart/2018/2/layout/IconVerticalSolidList"/>
    <dgm:cxn modelId="{B33C62E7-219D-4029-B400-1A49ED9D0A2D}" type="presOf" srcId="{6E855FD1-4146-414F-912E-A144AB4D392C}" destId="{3B6241B9-44D2-4B0B-89B9-B703971D5A4E}" srcOrd="0" destOrd="0" presId="urn:microsoft.com/office/officeart/2018/2/layout/IconVerticalSolidList"/>
    <dgm:cxn modelId="{64DB2EF4-1873-4DB8-9F1B-05956CC205B7}" srcId="{3ADA118A-3143-4891-8A25-767A4CAC52E9}" destId="{6E855FD1-4146-414F-912E-A144AB4D392C}" srcOrd="4" destOrd="0" parTransId="{A130578F-033A-4356-ABEB-B26B7347CB5A}" sibTransId="{1B750C18-A1DC-44DD-BDB4-9B7DCED70576}"/>
    <dgm:cxn modelId="{273F0AFE-ED64-4426-B992-61F070D9E4C7}" srcId="{3ADA118A-3143-4891-8A25-767A4CAC52E9}" destId="{56381066-A414-4125-8D83-135824EFB6D0}" srcOrd="2" destOrd="0" parTransId="{E797313D-A678-4FD5-853B-DE7DCDE6E6EE}" sibTransId="{9FBD2B55-DF83-4B70-8692-0200D4D8FE04}"/>
    <dgm:cxn modelId="{816D9244-28AE-4EF6-9BD6-3A07872B2948}" type="presParOf" srcId="{8038A844-2096-4A8D-BA56-D7C258156904}" destId="{3575F58B-A884-4639-B45D-7173B55A1880}" srcOrd="0" destOrd="0" presId="urn:microsoft.com/office/officeart/2018/2/layout/IconVerticalSolidList"/>
    <dgm:cxn modelId="{845D2833-095E-4738-8B0E-B3AB1076528F}" type="presParOf" srcId="{3575F58B-A884-4639-B45D-7173B55A1880}" destId="{147389E1-4E7B-43C7-9FA2-9DC608143D2D}" srcOrd="0" destOrd="0" presId="urn:microsoft.com/office/officeart/2018/2/layout/IconVerticalSolidList"/>
    <dgm:cxn modelId="{D0B21EA3-D576-4042-9495-ACF922C47E11}" type="presParOf" srcId="{3575F58B-A884-4639-B45D-7173B55A1880}" destId="{1D93C6E1-BE60-4B36-8DB4-D6B3372CE664}" srcOrd="1" destOrd="0" presId="urn:microsoft.com/office/officeart/2018/2/layout/IconVerticalSolidList"/>
    <dgm:cxn modelId="{A17B0264-ACAD-44C5-9BA8-517ED6427C1E}" type="presParOf" srcId="{3575F58B-A884-4639-B45D-7173B55A1880}" destId="{B8549522-3E85-4C04-8E74-1154C24F2655}" srcOrd="2" destOrd="0" presId="urn:microsoft.com/office/officeart/2018/2/layout/IconVerticalSolidList"/>
    <dgm:cxn modelId="{D02D2415-0566-4236-863A-0D32348521DF}" type="presParOf" srcId="{3575F58B-A884-4639-B45D-7173B55A1880}" destId="{826397A9-D69B-45F1-BE9A-248278BA2054}" srcOrd="3" destOrd="0" presId="urn:microsoft.com/office/officeart/2018/2/layout/IconVerticalSolidList"/>
    <dgm:cxn modelId="{C7008B22-635F-4635-9AC0-E0026A79C8D1}" type="presParOf" srcId="{8038A844-2096-4A8D-BA56-D7C258156904}" destId="{44B4061A-63A3-46BB-A44F-3D8E57EE10E9}" srcOrd="1" destOrd="0" presId="urn:microsoft.com/office/officeart/2018/2/layout/IconVerticalSolidList"/>
    <dgm:cxn modelId="{92E35B8A-9280-47F7-85EA-E7FFB90E168B}" type="presParOf" srcId="{8038A844-2096-4A8D-BA56-D7C258156904}" destId="{5952ABD0-576C-438D-925F-FB1F0CE05143}" srcOrd="2" destOrd="0" presId="urn:microsoft.com/office/officeart/2018/2/layout/IconVerticalSolidList"/>
    <dgm:cxn modelId="{256211C2-0E67-4DAD-B4C0-13BFD4ED40FE}" type="presParOf" srcId="{5952ABD0-576C-438D-925F-FB1F0CE05143}" destId="{BFAAAE24-C042-4870-AF23-7157B3F1B21C}" srcOrd="0" destOrd="0" presId="urn:microsoft.com/office/officeart/2018/2/layout/IconVerticalSolidList"/>
    <dgm:cxn modelId="{C95A702A-2FC0-4924-B5F5-7AE243D441DC}" type="presParOf" srcId="{5952ABD0-576C-438D-925F-FB1F0CE05143}" destId="{A5B32B22-2357-434E-B539-7AE4CE8A30F5}" srcOrd="1" destOrd="0" presId="urn:microsoft.com/office/officeart/2018/2/layout/IconVerticalSolidList"/>
    <dgm:cxn modelId="{05FC7672-C30A-4732-B783-301707A6BE72}" type="presParOf" srcId="{5952ABD0-576C-438D-925F-FB1F0CE05143}" destId="{6CE6332C-A862-46C6-B3C9-A79AD0278648}" srcOrd="2" destOrd="0" presId="urn:microsoft.com/office/officeart/2018/2/layout/IconVerticalSolidList"/>
    <dgm:cxn modelId="{FDC451C2-30A2-4A14-A677-14C84FBE9296}" type="presParOf" srcId="{5952ABD0-576C-438D-925F-FB1F0CE05143}" destId="{AEB1278B-6625-427E-B717-4F1E8FAA7A53}" srcOrd="3" destOrd="0" presId="urn:microsoft.com/office/officeart/2018/2/layout/IconVerticalSolidList"/>
    <dgm:cxn modelId="{F34E27B7-5C0E-4C78-93EC-18329B711939}" type="presParOf" srcId="{8038A844-2096-4A8D-BA56-D7C258156904}" destId="{421E978B-C822-4D9E-AC95-FD25105D15B6}" srcOrd="3" destOrd="0" presId="urn:microsoft.com/office/officeart/2018/2/layout/IconVerticalSolidList"/>
    <dgm:cxn modelId="{2B8529FD-5C9A-46CE-AD5B-A2CA3DC7805A}" type="presParOf" srcId="{8038A844-2096-4A8D-BA56-D7C258156904}" destId="{2E07B2D7-1FEA-49C1-893B-E434A98BB79B}" srcOrd="4" destOrd="0" presId="urn:microsoft.com/office/officeart/2018/2/layout/IconVerticalSolidList"/>
    <dgm:cxn modelId="{40655EBB-85B1-442F-8B10-D7D7DE89389B}" type="presParOf" srcId="{2E07B2D7-1FEA-49C1-893B-E434A98BB79B}" destId="{94E118B8-32D1-4588-9C6A-E166BEA69F77}" srcOrd="0" destOrd="0" presId="urn:microsoft.com/office/officeart/2018/2/layout/IconVerticalSolidList"/>
    <dgm:cxn modelId="{E91DF8B1-AF44-4EFD-AC13-BAADCDBD242E}" type="presParOf" srcId="{2E07B2D7-1FEA-49C1-893B-E434A98BB79B}" destId="{2C0ECB55-CA6F-46D3-95FD-85FD9ACEDD31}" srcOrd="1" destOrd="0" presId="urn:microsoft.com/office/officeart/2018/2/layout/IconVerticalSolidList"/>
    <dgm:cxn modelId="{5669FBDC-7993-4575-988A-27C7862F28F5}" type="presParOf" srcId="{2E07B2D7-1FEA-49C1-893B-E434A98BB79B}" destId="{B26E0C93-11E7-4F7D-B281-34F771947852}" srcOrd="2" destOrd="0" presId="urn:microsoft.com/office/officeart/2018/2/layout/IconVerticalSolidList"/>
    <dgm:cxn modelId="{4120825E-6167-4B22-AFE9-8D43E0F50BE0}" type="presParOf" srcId="{2E07B2D7-1FEA-49C1-893B-E434A98BB79B}" destId="{E75BBAFC-246C-434C-8721-67141133C78D}" srcOrd="3" destOrd="0" presId="urn:microsoft.com/office/officeart/2018/2/layout/IconVerticalSolidList"/>
    <dgm:cxn modelId="{12FD49AE-F3AC-4BF4-A7F1-8066CFB02685}" type="presParOf" srcId="{8038A844-2096-4A8D-BA56-D7C258156904}" destId="{824E0A2F-D471-47F8-86EB-A13C26771E0A}" srcOrd="5" destOrd="0" presId="urn:microsoft.com/office/officeart/2018/2/layout/IconVerticalSolidList"/>
    <dgm:cxn modelId="{13AA2F9D-8A7E-4CAA-9935-DD6FD64FE9F2}" type="presParOf" srcId="{8038A844-2096-4A8D-BA56-D7C258156904}" destId="{A9AAD61A-BD16-4464-8890-A8D2A7E5A6B5}" srcOrd="6" destOrd="0" presId="urn:microsoft.com/office/officeart/2018/2/layout/IconVerticalSolidList"/>
    <dgm:cxn modelId="{11DDE0A2-9ED7-46F7-989F-A22485DDF82F}" type="presParOf" srcId="{A9AAD61A-BD16-4464-8890-A8D2A7E5A6B5}" destId="{003AD975-198B-4F75-9F43-05AD9FEE00E0}" srcOrd="0" destOrd="0" presId="urn:microsoft.com/office/officeart/2018/2/layout/IconVerticalSolidList"/>
    <dgm:cxn modelId="{19770089-050F-475C-BE38-E0095CA99DAE}" type="presParOf" srcId="{A9AAD61A-BD16-4464-8890-A8D2A7E5A6B5}" destId="{99FAA11F-49BF-43E2-B7BE-D77505D6E080}" srcOrd="1" destOrd="0" presId="urn:microsoft.com/office/officeart/2018/2/layout/IconVerticalSolidList"/>
    <dgm:cxn modelId="{B1812F56-DCEE-4BFB-AF6D-9BA034B129D3}" type="presParOf" srcId="{A9AAD61A-BD16-4464-8890-A8D2A7E5A6B5}" destId="{05BCD053-5C5D-4137-8899-AD719BF06AAF}" srcOrd="2" destOrd="0" presId="urn:microsoft.com/office/officeart/2018/2/layout/IconVerticalSolidList"/>
    <dgm:cxn modelId="{F497B92E-852D-406C-8B95-09BB5FE9EB81}" type="presParOf" srcId="{A9AAD61A-BD16-4464-8890-A8D2A7E5A6B5}" destId="{77D8C8CB-E9DF-4A5F-B746-5987F88B36A4}" srcOrd="3" destOrd="0" presId="urn:microsoft.com/office/officeart/2018/2/layout/IconVerticalSolidList"/>
    <dgm:cxn modelId="{D25A60CE-C015-467B-80DE-FA5C4FB95733}" type="presParOf" srcId="{8038A844-2096-4A8D-BA56-D7C258156904}" destId="{D28D5EC1-D2AD-4072-88D3-1CCB6F7D1E2B}" srcOrd="7" destOrd="0" presId="urn:microsoft.com/office/officeart/2018/2/layout/IconVerticalSolidList"/>
    <dgm:cxn modelId="{FD6CB490-67EE-4360-8F76-ED34E0FC6A6C}" type="presParOf" srcId="{8038A844-2096-4A8D-BA56-D7C258156904}" destId="{1AEE74D2-C0B8-4355-B690-DA2E7875025B}" srcOrd="8" destOrd="0" presId="urn:microsoft.com/office/officeart/2018/2/layout/IconVerticalSolidList"/>
    <dgm:cxn modelId="{7DB498F2-0FFA-48A9-A39B-2B7CCC5E7020}" type="presParOf" srcId="{1AEE74D2-C0B8-4355-B690-DA2E7875025B}" destId="{5F913B87-1EC7-45BE-9588-7B5FF1DEBE6E}" srcOrd="0" destOrd="0" presId="urn:microsoft.com/office/officeart/2018/2/layout/IconVerticalSolidList"/>
    <dgm:cxn modelId="{9BCF3749-5E84-4021-933A-A4FE822B431A}" type="presParOf" srcId="{1AEE74D2-C0B8-4355-B690-DA2E7875025B}" destId="{4E162CD0-4571-46ED-AB63-F4F575F80518}" srcOrd="1" destOrd="0" presId="urn:microsoft.com/office/officeart/2018/2/layout/IconVerticalSolidList"/>
    <dgm:cxn modelId="{2ADEF70A-A8DF-4EAE-81A8-6FBFE82B0025}" type="presParOf" srcId="{1AEE74D2-C0B8-4355-B690-DA2E7875025B}" destId="{1819CDA7-675F-4698-B2C8-2C0AA90B0E69}" srcOrd="2" destOrd="0" presId="urn:microsoft.com/office/officeart/2018/2/layout/IconVerticalSolidList"/>
    <dgm:cxn modelId="{2603F1B9-262A-4103-9D27-F8DC378D697D}" type="presParOf" srcId="{1AEE74D2-C0B8-4355-B690-DA2E7875025B}" destId="{3B6241B9-44D2-4B0B-89B9-B703971D5A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C473B-B8CC-4506-90D5-869C9D9B508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7005E6-AD6D-464F-A9D2-69E2663EC5F5}">
      <dgm:prSet/>
      <dgm:spPr/>
      <dgm:t>
        <a:bodyPr/>
        <a:lstStyle/>
        <a:p>
          <a:r>
            <a:rPr lang="fr-FR"/>
            <a:t>Project organization</a:t>
          </a:r>
          <a:endParaRPr lang="en-US"/>
        </a:p>
      </dgm:t>
    </dgm:pt>
    <dgm:pt modelId="{5F3AC558-F0F9-467C-9095-B8D725122BC2}" type="parTrans" cxnId="{95BBC908-8B1A-40F5-96BE-A94A75DA726D}">
      <dgm:prSet/>
      <dgm:spPr/>
      <dgm:t>
        <a:bodyPr/>
        <a:lstStyle/>
        <a:p>
          <a:endParaRPr lang="en-US"/>
        </a:p>
      </dgm:t>
    </dgm:pt>
    <dgm:pt modelId="{EF32B439-2796-4458-BA3F-2C8FAB9FC42F}" type="sibTrans" cxnId="{95BBC908-8B1A-40F5-96BE-A94A75DA726D}">
      <dgm:prSet/>
      <dgm:spPr/>
      <dgm:t>
        <a:bodyPr/>
        <a:lstStyle/>
        <a:p>
          <a:endParaRPr lang="en-US"/>
        </a:p>
      </dgm:t>
    </dgm:pt>
    <dgm:pt modelId="{F6A678EB-6314-4483-A392-AAB8C91534BF}">
      <dgm:prSet/>
      <dgm:spPr/>
      <dgm:t>
        <a:bodyPr/>
        <a:lstStyle/>
        <a:p>
          <a:r>
            <a:rPr lang="fr-FR"/>
            <a:t>Team objectives</a:t>
          </a:r>
          <a:endParaRPr lang="en-US"/>
        </a:p>
      </dgm:t>
    </dgm:pt>
    <dgm:pt modelId="{46F345FC-7B17-4C87-9630-45A1665209DE}" type="parTrans" cxnId="{A6019789-3C60-4914-A482-6B5E46FB3BBF}">
      <dgm:prSet/>
      <dgm:spPr/>
      <dgm:t>
        <a:bodyPr/>
        <a:lstStyle/>
        <a:p>
          <a:endParaRPr lang="en-US"/>
        </a:p>
      </dgm:t>
    </dgm:pt>
    <dgm:pt modelId="{88DC4E8A-DA6E-4083-A634-91DAC4641318}" type="sibTrans" cxnId="{A6019789-3C60-4914-A482-6B5E46FB3BBF}">
      <dgm:prSet/>
      <dgm:spPr/>
      <dgm:t>
        <a:bodyPr/>
        <a:lstStyle/>
        <a:p>
          <a:endParaRPr lang="en-US"/>
        </a:p>
      </dgm:t>
    </dgm:pt>
    <dgm:pt modelId="{DE39D2FC-681B-42E4-8591-A3E0F7F97E50}">
      <dgm:prSet/>
      <dgm:spPr/>
      <dgm:t>
        <a:bodyPr/>
        <a:lstStyle/>
        <a:p>
          <a:r>
            <a:rPr lang="fr-FR"/>
            <a:t>Individual objectives</a:t>
          </a:r>
          <a:endParaRPr lang="en-US"/>
        </a:p>
      </dgm:t>
    </dgm:pt>
    <dgm:pt modelId="{102BD36B-4C48-43D3-BAD7-49815DB8E3DC}" type="parTrans" cxnId="{8F133011-69B9-4F4E-9811-EE8DBCA6ECCA}">
      <dgm:prSet/>
      <dgm:spPr/>
      <dgm:t>
        <a:bodyPr/>
        <a:lstStyle/>
        <a:p>
          <a:endParaRPr lang="en-US"/>
        </a:p>
      </dgm:t>
    </dgm:pt>
    <dgm:pt modelId="{252B6B3C-7385-4B80-B229-FD8EB1F4D0E7}" type="sibTrans" cxnId="{8F133011-69B9-4F4E-9811-EE8DBCA6ECCA}">
      <dgm:prSet/>
      <dgm:spPr/>
      <dgm:t>
        <a:bodyPr/>
        <a:lstStyle/>
        <a:p>
          <a:endParaRPr lang="en-US"/>
        </a:p>
      </dgm:t>
    </dgm:pt>
    <dgm:pt modelId="{C315B47D-5730-4A6D-A49E-B253C4F7761B}" type="pres">
      <dgm:prSet presAssocID="{A34C473B-B8CC-4506-90D5-869C9D9B5087}" presName="linear" presStyleCnt="0">
        <dgm:presLayoutVars>
          <dgm:animLvl val="lvl"/>
          <dgm:resizeHandles val="exact"/>
        </dgm:presLayoutVars>
      </dgm:prSet>
      <dgm:spPr/>
    </dgm:pt>
    <dgm:pt modelId="{189F0F05-C87A-4F26-9447-17765C718215}" type="pres">
      <dgm:prSet presAssocID="{8D7005E6-AD6D-464F-A9D2-69E2663EC5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0D0678-1F58-4395-96B4-D2B47C377C7A}" type="pres">
      <dgm:prSet presAssocID="{EF32B439-2796-4458-BA3F-2C8FAB9FC42F}" presName="spacer" presStyleCnt="0"/>
      <dgm:spPr/>
    </dgm:pt>
    <dgm:pt modelId="{7F30B25C-834B-4D69-A53D-AF4A560DD295}" type="pres">
      <dgm:prSet presAssocID="{F6A678EB-6314-4483-A392-AAB8C91534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7A507A-7BA1-4542-AD36-C82C4FE9F034}" type="pres">
      <dgm:prSet presAssocID="{88DC4E8A-DA6E-4083-A634-91DAC4641318}" presName="spacer" presStyleCnt="0"/>
      <dgm:spPr/>
    </dgm:pt>
    <dgm:pt modelId="{797FB77A-59BE-409D-A4BC-A329D905E21D}" type="pres">
      <dgm:prSet presAssocID="{DE39D2FC-681B-42E4-8591-A3E0F7F97E5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BBC908-8B1A-40F5-96BE-A94A75DA726D}" srcId="{A34C473B-B8CC-4506-90D5-869C9D9B5087}" destId="{8D7005E6-AD6D-464F-A9D2-69E2663EC5F5}" srcOrd="0" destOrd="0" parTransId="{5F3AC558-F0F9-467C-9095-B8D725122BC2}" sibTransId="{EF32B439-2796-4458-BA3F-2C8FAB9FC42F}"/>
    <dgm:cxn modelId="{8F133011-69B9-4F4E-9811-EE8DBCA6ECCA}" srcId="{A34C473B-B8CC-4506-90D5-869C9D9B5087}" destId="{DE39D2FC-681B-42E4-8591-A3E0F7F97E50}" srcOrd="2" destOrd="0" parTransId="{102BD36B-4C48-43D3-BAD7-49815DB8E3DC}" sibTransId="{252B6B3C-7385-4B80-B229-FD8EB1F4D0E7}"/>
    <dgm:cxn modelId="{E7309739-196D-4962-899E-83BD9711F668}" type="presOf" srcId="{F6A678EB-6314-4483-A392-AAB8C91534BF}" destId="{7F30B25C-834B-4D69-A53D-AF4A560DD295}" srcOrd="0" destOrd="0" presId="urn:microsoft.com/office/officeart/2005/8/layout/vList2"/>
    <dgm:cxn modelId="{2A388A5E-605A-4CB7-B43C-BC4E44828237}" type="presOf" srcId="{A34C473B-B8CC-4506-90D5-869C9D9B5087}" destId="{C315B47D-5730-4A6D-A49E-B253C4F7761B}" srcOrd="0" destOrd="0" presId="urn:microsoft.com/office/officeart/2005/8/layout/vList2"/>
    <dgm:cxn modelId="{09F93A59-83F8-4934-806B-899152B6642B}" type="presOf" srcId="{DE39D2FC-681B-42E4-8591-A3E0F7F97E50}" destId="{797FB77A-59BE-409D-A4BC-A329D905E21D}" srcOrd="0" destOrd="0" presId="urn:microsoft.com/office/officeart/2005/8/layout/vList2"/>
    <dgm:cxn modelId="{A6019789-3C60-4914-A482-6B5E46FB3BBF}" srcId="{A34C473B-B8CC-4506-90D5-869C9D9B5087}" destId="{F6A678EB-6314-4483-A392-AAB8C91534BF}" srcOrd="1" destOrd="0" parTransId="{46F345FC-7B17-4C87-9630-45A1665209DE}" sibTransId="{88DC4E8A-DA6E-4083-A634-91DAC4641318}"/>
    <dgm:cxn modelId="{3172A798-4A08-46B9-80DE-6A44997E3898}" type="presOf" srcId="{8D7005E6-AD6D-464F-A9D2-69E2663EC5F5}" destId="{189F0F05-C87A-4F26-9447-17765C718215}" srcOrd="0" destOrd="0" presId="urn:microsoft.com/office/officeart/2005/8/layout/vList2"/>
    <dgm:cxn modelId="{50CE1FFC-856B-4925-80D8-397982C527AD}" type="presParOf" srcId="{C315B47D-5730-4A6D-A49E-B253C4F7761B}" destId="{189F0F05-C87A-4F26-9447-17765C718215}" srcOrd="0" destOrd="0" presId="urn:microsoft.com/office/officeart/2005/8/layout/vList2"/>
    <dgm:cxn modelId="{745861CA-08C8-47BD-81AC-9ACB541D1A41}" type="presParOf" srcId="{C315B47D-5730-4A6D-A49E-B253C4F7761B}" destId="{6C0D0678-1F58-4395-96B4-D2B47C377C7A}" srcOrd="1" destOrd="0" presId="urn:microsoft.com/office/officeart/2005/8/layout/vList2"/>
    <dgm:cxn modelId="{64528A76-79F6-4B8D-9FA0-05C4F9F8FC70}" type="presParOf" srcId="{C315B47D-5730-4A6D-A49E-B253C4F7761B}" destId="{7F30B25C-834B-4D69-A53D-AF4A560DD295}" srcOrd="2" destOrd="0" presId="urn:microsoft.com/office/officeart/2005/8/layout/vList2"/>
    <dgm:cxn modelId="{5B573382-7C6F-4B3B-BDCA-7CA281DE0AE1}" type="presParOf" srcId="{C315B47D-5730-4A6D-A49E-B253C4F7761B}" destId="{9A7A507A-7BA1-4542-AD36-C82C4FE9F034}" srcOrd="3" destOrd="0" presId="urn:microsoft.com/office/officeart/2005/8/layout/vList2"/>
    <dgm:cxn modelId="{1E0CD0EC-25AF-4487-BF8E-9E36978E01CA}" type="presParOf" srcId="{C315B47D-5730-4A6D-A49E-B253C4F7761B}" destId="{797FB77A-59BE-409D-A4BC-A329D905E2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77422E-6940-4502-B0C9-CB6871D0C6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5D6092-D6D6-4621-B2F9-3E6BC60629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Creating and preparing the datasets</a:t>
          </a:r>
        </a:p>
      </dgm:t>
    </dgm:pt>
    <dgm:pt modelId="{DD4FC674-F2F2-4B23-9CDA-30E4E893C60F}" type="parTrans" cxnId="{E691D57D-8B27-48A4-938D-60DF88C9FEC4}">
      <dgm:prSet/>
      <dgm:spPr/>
      <dgm:t>
        <a:bodyPr/>
        <a:lstStyle/>
        <a:p>
          <a:endParaRPr lang="en-US"/>
        </a:p>
      </dgm:t>
    </dgm:pt>
    <dgm:pt modelId="{06835B18-3801-435E-B88D-E9BBED6D5032}" type="sibTrans" cxnId="{E691D57D-8B27-48A4-938D-60DF88C9FEC4}">
      <dgm:prSet/>
      <dgm:spPr/>
      <dgm:t>
        <a:bodyPr/>
        <a:lstStyle/>
        <a:p>
          <a:endParaRPr lang="en-US"/>
        </a:p>
      </dgm:t>
    </dgm:pt>
    <dgm:pt modelId="{9773060C-0229-4D43-810C-0E9A9CC7FF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Model initialization</a:t>
          </a:r>
        </a:p>
      </dgm:t>
    </dgm:pt>
    <dgm:pt modelId="{C6CD0FA8-7B34-455E-B81F-504B181CBFCB}" type="parTrans" cxnId="{9E81E32A-F88C-4079-9420-EA3A0F26A707}">
      <dgm:prSet/>
      <dgm:spPr/>
      <dgm:t>
        <a:bodyPr/>
        <a:lstStyle/>
        <a:p>
          <a:endParaRPr lang="en-US"/>
        </a:p>
      </dgm:t>
    </dgm:pt>
    <dgm:pt modelId="{49445B42-4504-42B4-A76E-DEF4E0ECCAF9}" type="sibTrans" cxnId="{9E81E32A-F88C-4079-9420-EA3A0F26A707}">
      <dgm:prSet/>
      <dgm:spPr/>
      <dgm:t>
        <a:bodyPr/>
        <a:lstStyle/>
        <a:p>
          <a:endParaRPr lang="en-US"/>
        </a:p>
      </dgm:t>
    </dgm:pt>
    <dgm:pt modelId="{E58418CB-2DC2-4345-B643-C1F939680E5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Model training</a:t>
          </a:r>
        </a:p>
      </dgm:t>
    </dgm:pt>
    <dgm:pt modelId="{A9DF804B-4559-4F43-9CFB-57FB78E3F238}" type="parTrans" cxnId="{55B88391-795F-4FB5-ABEB-B59CF1434EFC}">
      <dgm:prSet/>
      <dgm:spPr/>
      <dgm:t>
        <a:bodyPr/>
        <a:lstStyle/>
        <a:p>
          <a:endParaRPr lang="en-US"/>
        </a:p>
      </dgm:t>
    </dgm:pt>
    <dgm:pt modelId="{27307B78-EADF-4B42-B6F3-D1E037B5964D}" type="sibTrans" cxnId="{55B88391-795F-4FB5-ABEB-B59CF1434EFC}">
      <dgm:prSet/>
      <dgm:spPr/>
      <dgm:t>
        <a:bodyPr/>
        <a:lstStyle/>
        <a:p>
          <a:endParaRPr lang="en-US"/>
        </a:p>
      </dgm:t>
    </dgm:pt>
    <dgm:pt modelId="{33FA7632-4D44-4D9D-8BB0-9380593DFF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Model modification and optimization</a:t>
          </a:r>
        </a:p>
      </dgm:t>
    </dgm:pt>
    <dgm:pt modelId="{C6EEE0E9-338F-4663-9DFC-4F2A699548C1}" type="parTrans" cxnId="{89EF2615-545B-4506-BD0D-32136D59DC00}">
      <dgm:prSet/>
      <dgm:spPr/>
      <dgm:t>
        <a:bodyPr/>
        <a:lstStyle/>
        <a:p>
          <a:endParaRPr lang="en-US"/>
        </a:p>
      </dgm:t>
    </dgm:pt>
    <dgm:pt modelId="{424F111E-C5BD-41BF-BD28-CB5065557891}" type="sibTrans" cxnId="{89EF2615-545B-4506-BD0D-32136D59DC00}">
      <dgm:prSet/>
      <dgm:spPr/>
      <dgm:t>
        <a:bodyPr/>
        <a:lstStyle/>
        <a:p>
          <a:endParaRPr lang="en-US"/>
        </a:p>
      </dgm:t>
    </dgm:pt>
    <dgm:pt modelId="{35D9B0B9-B52C-4E16-A7B5-62FF801D1B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Model validation</a:t>
          </a:r>
        </a:p>
      </dgm:t>
    </dgm:pt>
    <dgm:pt modelId="{73464237-039D-4B8B-BE77-5CCD4E338D9D}" type="parTrans" cxnId="{A9EB1F83-04DE-4039-80CB-BEE716334907}">
      <dgm:prSet/>
      <dgm:spPr/>
      <dgm:t>
        <a:bodyPr/>
        <a:lstStyle/>
        <a:p>
          <a:endParaRPr lang="en-US"/>
        </a:p>
      </dgm:t>
    </dgm:pt>
    <dgm:pt modelId="{E3069720-575B-4B7A-B8FC-0EF6108015F8}" type="sibTrans" cxnId="{A9EB1F83-04DE-4039-80CB-BEE716334907}">
      <dgm:prSet/>
      <dgm:spPr/>
      <dgm:t>
        <a:bodyPr/>
        <a:lstStyle/>
        <a:p>
          <a:endParaRPr lang="en-US"/>
        </a:p>
      </dgm:t>
    </dgm:pt>
    <dgm:pt modelId="{49E47E55-CC2E-485F-885E-1BB5B4DDFF47}" type="pres">
      <dgm:prSet presAssocID="{E477422E-6940-4502-B0C9-CB6871D0C634}" presName="root" presStyleCnt="0">
        <dgm:presLayoutVars>
          <dgm:dir/>
          <dgm:resizeHandles val="exact"/>
        </dgm:presLayoutVars>
      </dgm:prSet>
      <dgm:spPr/>
    </dgm:pt>
    <dgm:pt modelId="{8CD1183F-6E72-4AE2-A8B8-34B61F0B6276}" type="pres">
      <dgm:prSet presAssocID="{E15D6092-D6D6-4621-B2F9-3E6BC6062926}" presName="compNode" presStyleCnt="0"/>
      <dgm:spPr/>
    </dgm:pt>
    <dgm:pt modelId="{5EB77B0D-D434-4234-81E6-77756395F07B}" type="pres">
      <dgm:prSet presAssocID="{E15D6092-D6D6-4621-B2F9-3E6BC6062926}" presName="iconBgRect" presStyleLbl="bgShp" presStyleIdx="0" presStyleCnt="5"/>
      <dgm:spPr/>
    </dgm:pt>
    <dgm:pt modelId="{C1B4A85B-D8C4-4A7F-8D0B-45F2573229F4}" type="pres">
      <dgm:prSet presAssocID="{E15D6092-D6D6-4621-B2F9-3E6BC60629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AB5F10-88BB-4471-BA6B-18D4EA05D3F3}" type="pres">
      <dgm:prSet presAssocID="{E15D6092-D6D6-4621-B2F9-3E6BC6062926}" presName="spaceRect" presStyleCnt="0"/>
      <dgm:spPr/>
    </dgm:pt>
    <dgm:pt modelId="{3536D0D8-B384-48B9-866D-5BA59AA1B948}" type="pres">
      <dgm:prSet presAssocID="{E15D6092-D6D6-4621-B2F9-3E6BC6062926}" presName="textRect" presStyleLbl="revTx" presStyleIdx="0" presStyleCnt="5">
        <dgm:presLayoutVars>
          <dgm:chMax val="1"/>
          <dgm:chPref val="1"/>
        </dgm:presLayoutVars>
      </dgm:prSet>
      <dgm:spPr/>
    </dgm:pt>
    <dgm:pt modelId="{15BE0DCB-DB10-48AC-8A60-96418E00D4B0}" type="pres">
      <dgm:prSet presAssocID="{06835B18-3801-435E-B88D-E9BBED6D5032}" presName="sibTrans" presStyleCnt="0"/>
      <dgm:spPr/>
    </dgm:pt>
    <dgm:pt modelId="{84A1291F-DB8F-4ED8-9144-D015E9B0865B}" type="pres">
      <dgm:prSet presAssocID="{9773060C-0229-4D43-810C-0E9A9CC7FF4A}" presName="compNode" presStyleCnt="0"/>
      <dgm:spPr/>
    </dgm:pt>
    <dgm:pt modelId="{8B3AB5CC-F67D-4754-B276-760B28E96F7C}" type="pres">
      <dgm:prSet presAssocID="{9773060C-0229-4D43-810C-0E9A9CC7FF4A}" presName="iconBgRect" presStyleLbl="bgShp" presStyleIdx="1" presStyleCnt="5"/>
      <dgm:spPr/>
    </dgm:pt>
    <dgm:pt modelId="{3F3BD265-9ADD-43A3-A227-3B8FB6D3BB96}" type="pres">
      <dgm:prSet presAssocID="{9773060C-0229-4D43-810C-0E9A9CC7FF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0BE41E-5302-4965-A6B5-0ADF23F89E10}" type="pres">
      <dgm:prSet presAssocID="{9773060C-0229-4D43-810C-0E9A9CC7FF4A}" presName="spaceRect" presStyleCnt="0"/>
      <dgm:spPr/>
    </dgm:pt>
    <dgm:pt modelId="{06829B07-2D11-4CE1-ADA9-9AB1B51E43C5}" type="pres">
      <dgm:prSet presAssocID="{9773060C-0229-4D43-810C-0E9A9CC7FF4A}" presName="textRect" presStyleLbl="revTx" presStyleIdx="1" presStyleCnt="5">
        <dgm:presLayoutVars>
          <dgm:chMax val="1"/>
          <dgm:chPref val="1"/>
        </dgm:presLayoutVars>
      </dgm:prSet>
      <dgm:spPr/>
    </dgm:pt>
    <dgm:pt modelId="{74A475A3-5C91-4B9F-A633-9EC6E037AA4B}" type="pres">
      <dgm:prSet presAssocID="{49445B42-4504-42B4-A76E-DEF4E0ECCAF9}" presName="sibTrans" presStyleCnt="0"/>
      <dgm:spPr/>
    </dgm:pt>
    <dgm:pt modelId="{42EE82C0-1C4A-4752-AF62-96FF7E4BF251}" type="pres">
      <dgm:prSet presAssocID="{E58418CB-2DC2-4345-B643-C1F939680E5C}" presName="compNode" presStyleCnt="0"/>
      <dgm:spPr/>
    </dgm:pt>
    <dgm:pt modelId="{CA61D22F-22A8-4516-A81C-FED7AD0EB524}" type="pres">
      <dgm:prSet presAssocID="{E58418CB-2DC2-4345-B643-C1F939680E5C}" presName="iconBgRect" presStyleLbl="bgShp" presStyleIdx="2" presStyleCnt="5"/>
      <dgm:spPr/>
    </dgm:pt>
    <dgm:pt modelId="{EE730B7B-A2BB-4573-8672-CAC9276BE023}" type="pres">
      <dgm:prSet presAssocID="{E58418CB-2DC2-4345-B643-C1F939680E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DD19DDC-ABD9-4EB9-82CB-A7C32F30499A}" type="pres">
      <dgm:prSet presAssocID="{E58418CB-2DC2-4345-B643-C1F939680E5C}" presName="spaceRect" presStyleCnt="0"/>
      <dgm:spPr/>
    </dgm:pt>
    <dgm:pt modelId="{9B1D039B-B3AB-4399-82DB-FC30FFC7309D}" type="pres">
      <dgm:prSet presAssocID="{E58418CB-2DC2-4345-B643-C1F939680E5C}" presName="textRect" presStyleLbl="revTx" presStyleIdx="2" presStyleCnt="5">
        <dgm:presLayoutVars>
          <dgm:chMax val="1"/>
          <dgm:chPref val="1"/>
        </dgm:presLayoutVars>
      </dgm:prSet>
      <dgm:spPr/>
    </dgm:pt>
    <dgm:pt modelId="{CAB45D9F-F128-4D68-AECC-CCF72911D086}" type="pres">
      <dgm:prSet presAssocID="{27307B78-EADF-4B42-B6F3-D1E037B5964D}" presName="sibTrans" presStyleCnt="0"/>
      <dgm:spPr/>
    </dgm:pt>
    <dgm:pt modelId="{0C5F7B36-4FEF-41A3-B6D1-9B4B53272D59}" type="pres">
      <dgm:prSet presAssocID="{33FA7632-4D44-4D9D-8BB0-9380593DFF95}" presName="compNode" presStyleCnt="0"/>
      <dgm:spPr/>
    </dgm:pt>
    <dgm:pt modelId="{CFF5F155-6A20-454D-9D2E-E73F1BEFF1F6}" type="pres">
      <dgm:prSet presAssocID="{33FA7632-4D44-4D9D-8BB0-9380593DFF95}" presName="iconBgRect" presStyleLbl="bgShp" presStyleIdx="3" presStyleCnt="5"/>
      <dgm:spPr/>
    </dgm:pt>
    <dgm:pt modelId="{30D71050-E8E8-4116-8831-299FF443644A}" type="pres">
      <dgm:prSet presAssocID="{33FA7632-4D44-4D9D-8BB0-9380593DFF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2C3759-E845-4255-9306-5576BBA78706}" type="pres">
      <dgm:prSet presAssocID="{33FA7632-4D44-4D9D-8BB0-9380593DFF95}" presName="spaceRect" presStyleCnt="0"/>
      <dgm:spPr/>
    </dgm:pt>
    <dgm:pt modelId="{45EC602D-887C-4C0F-A54C-FFD4296F37E1}" type="pres">
      <dgm:prSet presAssocID="{33FA7632-4D44-4D9D-8BB0-9380593DFF95}" presName="textRect" presStyleLbl="revTx" presStyleIdx="3" presStyleCnt="5">
        <dgm:presLayoutVars>
          <dgm:chMax val="1"/>
          <dgm:chPref val="1"/>
        </dgm:presLayoutVars>
      </dgm:prSet>
      <dgm:spPr/>
    </dgm:pt>
    <dgm:pt modelId="{0E54065B-DD32-48D1-A760-6C933140B853}" type="pres">
      <dgm:prSet presAssocID="{424F111E-C5BD-41BF-BD28-CB5065557891}" presName="sibTrans" presStyleCnt="0"/>
      <dgm:spPr/>
    </dgm:pt>
    <dgm:pt modelId="{A3268E74-B9DE-494C-AC16-0E1C7DF66577}" type="pres">
      <dgm:prSet presAssocID="{35D9B0B9-B52C-4E16-A7B5-62FF801D1BEB}" presName="compNode" presStyleCnt="0"/>
      <dgm:spPr/>
    </dgm:pt>
    <dgm:pt modelId="{B609191F-9722-4313-A22B-F0F813D866E6}" type="pres">
      <dgm:prSet presAssocID="{35D9B0B9-B52C-4E16-A7B5-62FF801D1BEB}" presName="iconBgRect" presStyleLbl="bgShp" presStyleIdx="4" presStyleCnt="5"/>
      <dgm:spPr/>
    </dgm:pt>
    <dgm:pt modelId="{AAB54172-9054-41FC-A1FF-86150B2AEF1B}" type="pres">
      <dgm:prSet presAssocID="{35D9B0B9-B52C-4E16-A7B5-62FF801D1B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63E997D-F4FD-40B0-81AA-4A69E45F6154}" type="pres">
      <dgm:prSet presAssocID="{35D9B0B9-B52C-4E16-A7B5-62FF801D1BEB}" presName="spaceRect" presStyleCnt="0"/>
      <dgm:spPr/>
    </dgm:pt>
    <dgm:pt modelId="{339A97CB-C359-4001-8C03-A8687D611CA0}" type="pres">
      <dgm:prSet presAssocID="{35D9B0B9-B52C-4E16-A7B5-62FF801D1BE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3591F01-53D7-41B2-ABE5-A88B1EE0453C}" type="presOf" srcId="{E58418CB-2DC2-4345-B643-C1F939680E5C}" destId="{9B1D039B-B3AB-4399-82DB-FC30FFC7309D}" srcOrd="0" destOrd="0" presId="urn:microsoft.com/office/officeart/2018/5/layout/IconCircleLabelList"/>
    <dgm:cxn modelId="{E6E8B60D-D1F4-4BE9-9878-697802068ABE}" type="presOf" srcId="{9773060C-0229-4D43-810C-0E9A9CC7FF4A}" destId="{06829B07-2D11-4CE1-ADA9-9AB1B51E43C5}" srcOrd="0" destOrd="0" presId="urn:microsoft.com/office/officeart/2018/5/layout/IconCircleLabelList"/>
    <dgm:cxn modelId="{89EF2615-545B-4506-BD0D-32136D59DC00}" srcId="{E477422E-6940-4502-B0C9-CB6871D0C634}" destId="{33FA7632-4D44-4D9D-8BB0-9380593DFF95}" srcOrd="3" destOrd="0" parTransId="{C6EEE0E9-338F-4663-9DFC-4F2A699548C1}" sibTransId="{424F111E-C5BD-41BF-BD28-CB5065557891}"/>
    <dgm:cxn modelId="{3864831A-7CD0-4006-B46D-DC0E3216E2B1}" type="presOf" srcId="{35D9B0B9-B52C-4E16-A7B5-62FF801D1BEB}" destId="{339A97CB-C359-4001-8C03-A8687D611CA0}" srcOrd="0" destOrd="0" presId="urn:microsoft.com/office/officeart/2018/5/layout/IconCircleLabelList"/>
    <dgm:cxn modelId="{0D1AB328-8C0D-4D40-B3A1-649B311F51B6}" type="presOf" srcId="{E15D6092-D6D6-4621-B2F9-3E6BC6062926}" destId="{3536D0D8-B384-48B9-866D-5BA59AA1B948}" srcOrd="0" destOrd="0" presId="urn:microsoft.com/office/officeart/2018/5/layout/IconCircleLabelList"/>
    <dgm:cxn modelId="{9E81E32A-F88C-4079-9420-EA3A0F26A707}" srcId="{E477422E-6940-4502-B0C9-CB6871D0C634}" destId="{9773060C-0229-4D43-810C-0E9A9CC7FF4A}" srcOrd="1" destOrd="0" parTransId="{C6CD0FA8-7B34-455E-B81F-504B181CBFCB}" sibTransId="{49445B42-4504-42B4-A76E-DEF4E0ECCAF9}"/>
    <dgm:cxn modelId="{E691D57D-8B27-48A4-938D-60DF88C9FEC4}" srcId="{E477422E-6940-4502-B0C9-CB6871D0C634}" destId="{E15D6092-D6D6-4621-B2F9-3E6BC6062926}" srcOrd="0" destOrd="0" parTransId="{DD4FC674-F2F2-4B23-9CDA-30E4E893C60F}" sibTransId="{06835B18-3801-435E-B88D-E9BBED6D5032}"/>
    <dgm:cxn modelId="{A9EB1F83-04DE-4039-80CB-BEE716334907}" srcId="{E477422E-6940-4502-B0C9-CB6871D0C634}" destId="{35D9B0B9-B52C-4E16-A7B5-62FF801D1BEB}" srcOrd="4" destOrd="0" parTransId="{73464237-039D-4B8B-BE77-5CCD4E338D9D}" sibTransId="{E3069720-575B-4B7A-B8FC-0EF6108015F8}"/>
    <dgm:cxn modelId="{55B88391-795F-4FB5-ABEB-B59CF1434EFC}" srcId="{E477422E-6940-4502-B0C9-CB6871D0C634}" destId="{E58418CB-2DC2-4345-B643-C1F939680E5C}" srcOrd="2" destOrd="0" parTransId="{A9DF804B-4559-4F43-9CFB-57FB78E3F238}" sibTransId="{27307B78-EADF-4B42-B6F3-D1E037B5964D}"/>
    <dgm:cxn modelId="{D8EC2A95-7297-422B-BFDF-40A1146BCC81}" type="presOf" srcId="{E477422E-6940-4502-B0C9-CB6871D0C634}" destId="{49E47E55-CC2E-485F-885E-1BB5B4DDFF47}" srcOrd="0" destOrd="0" presId="urn:microsoft.com/office/officeart/2018/5/layout/IconCircleLabelList"/>
    <dgm:cxn modelId="{07830AF2-4352-4C97-A82B-2EAEF45D1123}" type="presOf" srcId="{33FA7632-4D44-4D9D-8BB0-9380593DFF95}" destId="{45EC602D-887C-4C0F-A54C-FFD4296F37E1}" srcOrd="0" destOrd="0" presId="urn:microsoft.com/office/officeart/2018/5/layout/IconCircleLabelList"/>
    <dgm:cxn modelId="{9AFE3ADF-2E65-4295-8F74-33518D19B3CC}" type="presParOf" srcId="{49E47E55-CC2E-485F-885E-1BB5B4DDFF47}" destId="{8CD1183F-6E72-4AE2-A8B8-34B61F0B6276}" srcOrd="0" destOrd="0" presId="urn:microsoft.com/office/officeart/2018/5/layout/IconCircleLabelList"/>
    <dgm:cxn modelId="{A86925F4-B229-4C24-9F81-E0096556D551}" type="presParOf" srcId="{8CD1183F-6E72-4AE2-A8B8-34B61F0B6276}" destId="{5EB77B0D-D434-4234-81E6-77756395F07B}" srcOrd="0" destOrd="0" presId="urn:microsoft.com/office/officeart/2018/5/layout/IconCircleLabelList"/>
    <dgm:cxn modelId="{39A549C8-934B-46D3-B503-DBFF5B5D9C7E}" type="presParOf" srcId="{8CD1183F-6E72-4AE2-A8B8-34B61F0B6276}" destId="{C1B4A85B-D8C4-4A7F-8D0B-45F2573229F4}" srcOrd="1" destOrd="0" presId="urn:microsoft.com/office/officeart/2018/5/layout/IconCircleLabelList"/>
    <dgm:cxn modelId="{43D1A826-BF5C-4C31-8397-44F5AC67C866}" type="presParOf" srcId="{8CD1183F-6E72-4AE2-A8B8-34B61F0B6276}" destId="{C3AB5F10-88BB-4471-BA6B-18D4EA05D3F3}" srcOrd="2" destOrd="0" presId="urn:microsoft.com/office/officeart/2018/5/layout/IconCircleLabelList"/>
    <dgm:cxn modelId="{61062054-C536-43B7-803D-6875440B98C4}" type="presParOf" srcId="{8CD1183F-6E72-4AE2-A8B8-34B61F0B6276}" destId="{3536D0D8-B384-48B9-866D-5BA59AA1B948}" srcOrd="3" destOrd="0" presId="urn:microsoft.com/office/officeart/2018/5/layout/IconCircleLabelList"/>
    <dgm:cxn modelId="{F188CE18-7BA0-4507-946C-84A5770AB86D}" type="presParOf" srcId="{49E47E55-CC2E-485F-885E-1BB5B4DDFF47}" destId="{15BE0DCB-DB10-48AC-8A60-96418E00D4B0}" srcOrd="1" destOrd="0" presId="urn:microsoft.com/office/officeart/2018/5/layout/IconCircleLabelList"/>
    <dgm:cxn modelId="{06B08FB0-7BEC-430C-AD18-9663F3DB7FF6}" type="presParOf" srcId="{49E47E55-CC2E-485F-885E-1BB5B4DDFF47}" destId="{84A1291F-DB8F-4ED8-9144-D015E9B0865B}" srcOrd="2" destOrd="0" presId="urn:microsoft.com/office/officeart/2018/5/layout/IconCircleLabelList"/>
    <dgm:cxn modelId="{DBAE3033-E426-4501-9ECE-1F148F87C6F3}" type="presParOf" srcId="{84A1291F-DB8F-4ED8-9144-D015E9B0865B}" destId="{8B3AB5CC-F67D-4754-B276-760B28E96F7C}" srcOrd="0" destOrd="0" presId="urn:microsoft.com/office/officeart/2018/5/layout/IconCircleLabelList"/>
    <dgm:cxn modelId="{8DA0CD1A-9D2A-4087-AEC1-BAC1B11D27EE}" type="presParOf" srcId="{84A1291F-DB8F-4ED8-9144-D015E9B0865B}" destId="{3F3BD265-9ADD-43A3-A227-3B8FB6D3BB96}" srcOrd="1" destOrd="0" presId="urn:microsoft.com/office/officeart/2018/5/layout/IconCircleLabelList"/>
    <dgm:cxn modelId="{ED84D5E8-6386-468E-A300-CC83032B5201}" type="presParOf" srcId="{84A1291F-DB8F-4ED8-9144-D015E9B0865B}" destId="{E40BE41E-5302-4965-A6B5-0ADF23F89E10}" srcOrd="2" destOrd="0" presId="urn:microsoft.com/office/officeart/2018/5/layout/IconCircleLabelList"/>
    <dgm:cxn modelId="{C8BE596D-7B3B-411C-A8B7-BF479CA27511}" type="presParOf" srcId="{84A1291F-DB8F-4ED8-9144-D015E9B0865B}" destId="{06829B07-2D11-4CE1-ADA9-9AB1B51E43C5}" srcOrd="3" destOrd="0" presId="urn:microsoft.com/office/officeart/2018/5/layout/IconCircleLabelList"/>
    <dgm:cxn modelId="{E251D8D6-285F-40C9-8B36-CFCCA887F0FD}" type="presParOf" srcId="{49E47E55-CC2E-485F-885E-1BB5B4DDFF47}" destId="{74A475A3-5C91-4B9F-A633-9EC6E037AA4B}" srcOrd="3" destOrd="0" presId="urn:microsoft.com/office/officeart/2018/5/layout/IconCircleLabelList"/>
    <dgm:cxn modelId="{A6891941-72EE-469F-9B29-423772D3E22F}" type="presParOf" srcId="{49E47E55-CC2E-485F-885E-1BB5B4DDFF47}" destId="{42EE82C0-1C4A-4752-AF62-96FF7E4BF251}" srcOrd="4" destOrd="0" presId="urn:microsoft.com/office/officeart/2018/5/layout/IconCircleLabelList"/>
    <dgm:cxn modelId="{0B1BB92B-F85C-4C13-9C7B-906B458DD371}" type="presParOf" srcId="{42EE82C0-1C4A-4752-AF62-96FF7E4BF251}" destId="{CA61D22F-22A8-4516-A81C-FED7AD0EB524}" srcOrd="0" destOrd="0" presId="urn:microsoft.com/office/officeart/2018/5/layout/IconCircleLabelList"/>
    <dgm:cxn modelId="{EE39CA4B-10DF-4A68-997C-5C24DFA8C4E5}" type="presParOf" srcId="{42EE82C0-1C4A-4752-AF62-96FF7E4BF251}" destId="{EE730B7B-A2BB-4573-8672-CAC9276BE023}" srcOrd="1" destOrd="0" presId="urn:microsoft.com/office/officeart/2018/5/layout/IconCircleLabelList"/>
    <dgm:cxn modelId="{6692C043-3583-4021-A547-3BE5455A65DC}" type="presParOf" srcId="{42EE82C0-1C4A-4752-AF62-96FF7E4BF251}" destId="{3DD19DDC-ABD9-4EB9-82CB-A7C32F30499A}" srcOrd="2" destOrd="0" presId="urn:microsoft.com/office/officeart/2018/5/layout/IconCircleLabelList"/>
    <dgm:cxn modelId="{78D418A7-E5D3-4E4E-AD45-E6783D94A238}" type="presParOf" srcId="{42EE82C0-1C4A-4752-AF62-96FF7E4BF251}" destId="{9B1D039B-B3AB-4399-82DB-FC30FFC7309D}" srcOrd="3" destOrd="0" presId="urn:microsoft.com/office/officeart/2018/5/layout/IconCircleLabelList"/>
    <dgm:cxn modelId="{6518A7DB-073C-48EB-B256-45B7B7D55F91}" type="presParOf" srcId="{49E47E55-CC2E-485F-885E-1BB5B4DDFF47}" destId="{CAB45D9F-F128-4D68-AECC-CCF72911D086}" srcOrd="5" destOrd="0" presId="urn:microsoft.com/office/officeart/2018/5/layout/IconCircleLabelList"/>
    <dgm:cxn modelId="{754FAAB3-EAA5-42AE-9C55-4234D93FD644}" type="presParOf" srcId="{49E47E55-CC2E-485F-885E-1BB5B4DDFF47}" destId="{0C5F7B36-4FEF-41A3-B6D1-9B4B53272D59}" srcOrd="6" destOrd="0" presId="urn:microsoft.com/office/officeart/2018/5/layout/IconCircleLabelList"/>
    <dgm:cxn modelId="{279930A4-1393-494A-B994-B25399D77715}" type="presParOf" srcId="{0C5F7B36-4FEF-41A3-B6D1-9B4B53272D59}" destId="{CFF5F155-6A20-454D-9D2E-E73F1BEFF1F6}" srcOrd="0" destOrd="0" presId="urn:microsoft.com/office/officeart/2018/5/layout/IconCircleLabelList"/>
    <dgm:cxn modelId="{6E437FCD-7709-4E36-9DF3-56C071C15050}" type="presParOf" srcId="{0C5F7B36-4FEF-41A3-B6D1-9B4B53272D59}" destId="{30D71050-E8E8-4116-8831-299FF443644A}" srcOrd="1" destOrd="0" presId="urn:microsoft.com/office/officeart/2018/5/layout/IconCircleLabelList"/>
    <dgm:cxn modelId="{C416CE67-2083-4961-840C-1A771417E1F2}" type="presParOf" srcId="{0C5F7B36-4FEF-41A3-B6D1-9B4B53272D59}" destId="{832C3759-E845-4255-9306-5576BBA78706}" srcOrd="2" destOrd="0" presId="urn:microsoft.com/office/officeart/2018/5/layout/IconCircleLabelList"/>
    <dgm:cxn modelId="{A995B9E9-C88A-4312-BF0B-B6DC67441C53}" type="presParOf" srcId="{0C5F7B36-4FEF-41A3-B6D1-9B4B53272D59}" destId="{45EC602D-887C-4C0F-A54C-FFD4296F37E1}" srcOrd="3" destOrd="0" presId="urn:microsoft.com/office/officeart/2018/5/layout/IconCircleLabelList"/>
    <dgm:cxn modelId="{080AD21A-C170-4CBE-9B9B-8375402F0E26}" type="presParOf" srcId="{49E47E55-CC2E-485F-885E-1BB5B4DDFF47}" destId="{0E54065B-DD32-48D1-A760-6C933140B853}" srcOrd="7" destOrd="0" presId="urn:microsoft.com/office/officeart/2018/5/layout/IconCircleLabelList"/>
    <dgm:cxn modelId="{6FCD4FD1-A1F6-4960-A97F-93E7A933BB99}" type="presParOf" srcId="{49E47E55-CC2E-485F-885E-1BB5B4DDFF47}" destId="{A3268E74-B9DE-494C-AC16-0E1C7DF66577}" srcOrd="8" destOrd="0" presId="urn:microsoft.com/office/officeart/2018/5/layout/IconCircleLabelList"/>
    <dgm:cxn modelId="{57F4B0C2-F956-46BF-86AF-83CBB057F106}" type="presParOf" srcId="{A3268E74-B9DE-494C-AC16-0E1C7DF66577}" destId="{B609191F-9722-4313-A22B-F0F813D866E6}" srcOrd="0" destOrd="0" presId="urn:microsoft.com/office/officeart/2018/5/layout/IconCircleLabelList"/>
    <dgm:cxn modelId="{E684742C-00B3-4B4E-923D-AA6B1AB91838}" type="presParOf" srcId="{A3268E74-B9DE-494C-AC16-0E1C7DF66577}" destId="{AAB54172-9054-41FC-A1FF-86150B2AEF1B}" srcOrd="1" destOrd="0" presId="urn:microsoft.com/office/officeart/2018/5/layout/IconCircleLabelList"/>
    <dgm:cxn modelId="{7EBC7C3A-482C-45EA-B5ED-3C77EF65775C}" type="presParOf" srcId="{A3268E74-B9DE-494C-AC16-0E1C7DF66577}" destId="{763E997D-F4FD-40B0-81AA-4A69E45F6154}" srcOrd="2" destOrd="0" presId="urn:microsoft.com/office/officeart/2018/5/layout/IconCircleLabelList"/>
    <dgm:cxn modelId="{ED1B79DA-80D0-405A-B4DE-17EA5DE91073}" type="presParOf" srcId="{A3268E74-B9DE-494C-AC16-0E1C7DF66577}" destId="{339A97CB-C359-4001-8C03-A8687D611CA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77422E-6940-4502-B0C9-CB6871D0C6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7A47CB-243E-46D8-91AD-FBB96A010F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Evaluation and prediction through the final model</a:t>
          </a:r>
        </a:p>
      </dgm:t>
    </dgm:pt>
    <dgm:pt modelId="{F71B844A-0C8E-4A19-89C3-6FB73EF35B43}" type="parTrans" cxnId="{37B993F7-DCF9-4779-BD44-C52C30FBC15F}">
      <dgm:prSet/>
      <dgm:spPr/>
      <dgm:t>
        <a:bodyPr/>
        <a:lstStyle/>
        <a:p>
          <a:endParaRPr lang="en-US"/>
        </a:p>
      </dgm:t>
    </dgm:pt>
    <dgm:pt modelId="{29FFBF5D-2CCC-46D5-AB28-859F36036599}" type="sibTrans" cxnId="{37B993F7-DCF9-4779-BD44-C52C30FBC15F}">
      <dgm:prSet/>
      <dgm:spPr/>
      <dgm:t>
        <a:bodyPr/>
        <a:lstStyle/>
        <a:p>
          <a:endParaRPr lang="en-US"/>
        </a:p>
      </dgm:t>
    </dgm:pt>
    <dgm:pt modelId="{6E4420D1-9E1B-47AE-AC60-09E277E32B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1"/>
              </a:solidFill>
            </a:rPr>
            <a:t>Results and visual presentation</a:t>
          </a:r>
        </a:p>
      </dgm:t>
    </dgm:pt>
    <dgm:pt modelId="{6A2E2550-AA6F-4724-B0EC-5B7B1287D836}" type="parTrans" cxnId="{E3601859-D3E6-484F-B50B-2927A2C44C08}">
      <dgm:prSet/>
      <dgm:spPr/>
      <dgm:t>
        <a:bodyPr/>
        <a:lstStyle/>
        <a:p>
          <a:endParaRPr lang="en-US"/>
        </a:p>
      </dgm:t>
    </dgm:pt>
    <dgm:pt modelId="{DE83D943-1022-41F2-83C9-72BD61229739}" type="sibTrans" cxnId="{E3601859-D3E6-484F-B50B-2927A2C44C08}">
      <dgm:prSet/>
      <dgm:spPr/>
      <dgm:t>
        <a:bodyPr/>
        <a:lstStyle/>
        <a:p>
          <a:endParaRPr lang="en-US"/>
        </a:p>
      </dgm:t>
    </dgm:pt>
    <dgm:pt modelId="{49E47E55-CC2E-485F-885E-1BB5B4DDFF47}" type="pres">
      <dgm:prSet presAssocID="{E477422E-6940-4502-B0C9-CB6871D0C634}" presName="root" presStyleCnt="0">
        <dgm:presLayoutVars>
          <dgm:dir/>
          <dgm:resizeHandles val="exact"/>
        </dgm:presLayoutVars>
      </dgm:prSet>
      <dgm:spPr/>
    </dgm:pt>
    <dgm:pt modelId="{0945C0DB-6EE5-4D01-93CD-D348FDD1F7D8}" type="pres">
      <dgm:prSet presAssocID="{BB7A47CB-243E-46D8-91AD-FBB96A010FF2}" presName="compNode" presStyleCnt="0"/>
      <dgm:spPr/>
    </dgm:pt>
    <dgm:pt modelId="{89919611-5813-4BC6-AEBA-B740A4FDB4FF}" type="pres">
      <dgm:prSet presAssocID="{BB7A47CB-243E-46D8-91AD-FBB96A010FF2}" presName="iconBgRect" presStyleLbl="bgShp" presStyleIdx="0" presStyleCnt="2"/>
      <dgm:spPr/>
    </dgm:pt>
    <dgm:pt modelId="{FF38044B-2462-46B7-A862-0DEB6538FAE4}" type="pres">
      <dgm:prSet presAssocID="{BB7A47CB-243E-46D8-91AD-FBB96A010FF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12D2DC-E173-4637-A462-89D89AC65770}" type="pres">
      <dgm:prSet presAssocID="{BB7A47CB-243E-46D8-91AD-FBB96A010FF2}" presName="spaceRect" presStyleCnt="0"/>
      <dgm:spPr/>
    </dgm:pt>
    <dgm:pt modelId="{EB6F539A-B3BE-4B9C-AA66-D7BB1B3910C0}" type="pres">
      <dgm:prSet presAssocID="{BB7A47CB-243E-46D8-91AD-FBB96A010FF2}" presName="textRect" presStyleLbl="revTx" presStyleIdx="0" presStyleCnt="2">
        <dgm:presLayoutVars>
          <dgm:chMax val="1"/>
          <dgm:chPref val="1"/>
        </dgm:presLayoutVars>
      </dgm:prSet>
      <dgm:spPr/>
    </dgm:pt>
    <dgm:pt modelId="{D47FE51A-79E6-46EE-936D-D2046CA398FD}" type="pres">
      <dgm:prSet presAssocID="{29FFBF5D-2CCC-46D5-AB28-859F36036599}" presName="sibTrans" presStyleCnt="0"/>
      <dgm:spPr/>
    </dgm:pt>
    <dgm:pt modelId="{50A004A1-509C-40CD-AC0A-858E8FB71334}" type="pres">
      <dgm:prSet presAssocID="{6E4420D1-9E1B-47AE-AC60-09E277E32BE2}" presName="compNode" presStyleCnt="0"/>
      <dgm:spPr/>
    </dgm:pt>
    <dgm:pt modelId="{6C053AD4-AB15-4A6A-B78D-752499AFACB9}" type="pres">
      <dgm:prSet presAssocID="{6E4420D1-9E1B-47AE-AC60-09E277E32BE2}" presName="iconBgRect" presStyleLbl="bgShp" presStyleIdx="1" presStyleCnt="2"/>
      <dgm:spPr/>
    </dgm:pt>
    <dgm:pt modelId="{0F94C893-528F-4151-AC9C-2DD99A7C4314}" type="pres">
      <dgm:prSet presAssocID="{6E4420D1-9E1B-47AE-AC60-09E277E32BE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9B92A5-EB3B-45D1-A45C-461BB201BD3A}" type="pres">
      <dgm:prSet presAssocID="{6E4420D1-9E1B-47AE-AC60-09E277E32BE2}" presName="spaceRect" presStyleCnt="0"/>
      <dgm:spPr/>
    </dgm:pt>
    <dgm:pt modelId="{B0161213-3D87-40C0-8931-1D396056B66A}" type="pres">
      <dgm:prSet presAssocID="{6E4420D1-9E1B-47AE-AC60-09E277E32BE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601859-D3E6-484F-B50B-2927A2C44C08}" srcId="{E477422E-6940-4502-B0C9-CB6871D0C634}" destId="{6E4420D1-9E1B-47AE-AC60-09E277E32BE2}" srcOrd="1" destOrd="0" parTransId="{6A2E2550-AA6F-4724-B0EC-5B7B1287D836}" sibTransId="{DE83D943-1022-41F2-83C9-72BD61229739}"/>
    <dgm:cxn modelId="{D8EC2A95-7297-422B-BFDF-40A1146BCC81}" type="presOf" srcId="{E477422E-6940-4502-B0C9-CB6871D0C634}" destId="{49E47E55-CC2E-485F-885E-1BB5B4DDFF47}" srcOrd="0" destOrd="0" presId="urn:microsoft.com/office/officeart/2018/5/layout/IconCircleLabelList"/>
    <dgm:cxn modelId="{26523ECE-CD51-4A98-A508-261ED6C9C415}" type="presOf" srcId="{6E4420D1-9E1B-47AE-AC60-09E277E32BE2}" destId="{B0161213-3D87-40C0-8931-1D396056B66A}" srcOrd="0" destOrd="0" presId="urn:microsoft.com/office/officeart/2018/5/layout/IconCircleLabelList"/>
    <dgm:cxn modelId="{5B6093DC-14C4-4FB6-8A60-F7A23CDADFF4}" type="presOf" srcId="{BB7A47CB-243E-46D8-91AD-FBB96A010FF2}" destId="{EB6F539A-B3BE-4B9C-AA66-D7BB1B3910C0}" srcOrd="0" destOrd="0" presId="urn:microsoft.com/office/officeart/2018/5/layout/IconCircleLabelList"/>
    <dgm:cxn modelId="{37B993F7-DCF9-4779-BD44-C52C30FBC15F}" srcId="{E477422E-6940-4502-B0C9-CB6871D0C634}" destId="{BB7A47CB-243E-46D8-91AD-FBB96A010FF2}" srcOrd="0" destOrd="0" parTransId="{F71B844A-0C8E-4A19-89C3-6FB73EF35B43}" sibTransId="{29FFBF5D-2CCC-46D5-AB28-859F36036599}"/>
    <dgm:cxn modelId="{5BEE2361-7F51-42CC-AF66-57341FAEBCA9}" type="presParOf" srcId="{49E47E55-CC2E-485F-885E-1BB5B4DDFF47}" destId="{0945C0DB-6EE5-4D01-93CD-D348FDD1F7D8}" srcOrd="0" destOrd="0" presId="urn:microsoft.com/office/officeart/2018/5/layout/IconCircleLabelList"/>
    <dgm:cxn modelId="{444C7E76-2EDA-4733-8A6E-E14F8E6DEB63}" type="presParOf" srcId="{0945C0DB-6EE5-4D01-93CD-D348FDD1F7D8}" destId="{89919611-5813-4BC6-AEBA-B740A4FDB4FF}" srcOrd="0" destOrd="0" presId="urn:microsoft.com/office/officeart/2018/5/layout/IconCircleLabelList"/>
    <dgm:cxn modelId="{13C977CB-E82E-41D8-86F6-4118261EC433}" type="presParOf" srcId="{0945C0DB-6EE5-4D01-93CD-D348FDD1F7D8}" destId="{FF38044B-2462-46B7-A862-0DEB6538FAE4}" srcOrd="1" destOrd="0" presId="urn:microsoft.com/office/officeart/2018/5/layout/IconCircleLabelList"/>
    <dgm:cxn modelId="{2D63DBCE-1010-4ACF-B77D-BB50F62E1D9A}" type="presParOf" srcId="{0945C0DB-6EE5-4D01-93CD-D348FDD1F7D8}" destId="{E612D2DC-E173-4637-A462-89D89AC65770}" srcOrd="2" destOrd="0" presId="urn:microsoft.com/office/officeart/2018/5/layout/IconCircleLabelList"/>
    <dgm:cxn modelId="{B939F647-3C42-4B4A-8573-365D1373E184}" type="presParOf" srcId="{0945C0DB-6EE5-4D01-93CD-D348FDD1F7D8}" destId="{EB6F539A-B3BE-4B9C-AA66-D7BB1B3910C0}" srcOrd="3" destOrd="0" presId="urn:microsoft.com/office/officeart/2018/5/layout/IconCircleLabelList"/>
    <dgm:cxn modelId="{B8AC37AE-F341-42B7-87D4-C346977ABB93}" type="presParOf" srcId="{49E47E55-CC2E-485F-885E-1BB5B4DDFF47}" destId="{D47FE51A-79E6-46EE-936D-D2046CA398FD}" srcOrd="1" destOrd="0" presId="urn:microsoft.com/office/officeart/2018/5/layout/IconCircleLabelList"/>
    <dgm:cxn modelId="{16EC3138-2DCC-4D0F-99BF-517AFB0EA85A}" type="presParOf" srcId="{49E47E55-CC2E-485F-885E-1BB5B4DDFF47}" destId="{50A004A1-509C-40CD-AC0A-858E8FB71334}" srcOrd="2" destOrd="0" presId="urn:microsoft.com/office/officeart/2018/5/layout/IconCircleLabelList"/>
    <dgm:cxn modelId="{4BB2CEDF-A4C4-4567-8884-0CC76754F410}" type="presParOf" srcId="{50A004A1-509C-40CD-AC0A-858E8FB71334}" destId="{6C053AD4-AB15-4A6A-B78D-752499AFACB9}" srcOrd="0" destOrd="0" presId="urn:microsoft.com/office/officeart/2018/5/layout/IconCircleLabelList"/>
    <dgm:cxn modelId="{79F0B3F3-5654-459E-8D2C-779DB166D23A}" type="presParOf" srcId="{50A004A1-509C-40CD-AC0A-858E8FB71334}" destId="{0F94C893-528F-4151-AC9C-2DD99A7C4314}" srcOrd="1" destOrd="0" presId="urn:microsoft.com/office/officeart/2018/5/layout/IconCircleLabelList"/>
    <dgm:cxn modelId="{464B2027-9793-4550-A6C4-BE6B6682B20B}" type="presParOf" srcId="{50A004A1-509C-40CD-AC0A-858E8FB71334}" destId="{889B92A5-EB3B-45D1-A45C-461BB201BD3A}" srcOrd="2" destOrd="0" presId="urn:microsoft.com/office/officeart/2018/5/layout/IconCircleLabelList"/>
    <dgm:cxn modelId="{B6915C87-D177-4B24-A1D2-EFA03E982423}" type="presParOf" srcId="{50A004A1-509C-40CD-AC0A-858E8FB71334}" destId="{B0161213-3D87-40C0-8931-1D396056B6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E9D12-B7C7-457A-BB95-D836512062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7A3EFF6F-53EA-4D39-A44B-3C52E8C015C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Visualization</a:t>
          </a:r>
          <a:endParaRPr lang="en-US"/>
        </a:p>
      </dgm:t>
    </dgm:pt>
    <dgm:pt modelId="{7B159017-F77E-42BB-842D-AFEADD90ACAC}" type="parTrans" cxnId="{049B9A7F-5E83-4E56-9350-3C0A7D7669BD}">
      <dgm:prSet/>
      <dgm:spPr/>
      <dgm:t>
        <a:bodyPr/>
        <a:lstStyle/>
        <a:p>
          <a:endParaRPr lang="en-US"/>
        </a:p>
      </dgm:t>
    </dgm:pt>
    <dgm:pt modelId="{710D6B63-7C70-437B-8DF6-C470A21E3DBF}" type="sibTrans" cxnId="{049B9A7F-5E83-4E56-9350-3C0A7D7669BD}">
      <dgm:prSet/>
      <dgm:spPr/>
      <dgm:t>
        <a:bodyPr/>
        <a:lstStyle/>
        <a:p>
          <a:endParaRPr lang="en-US"/>
        </a:p>
      </dgm:t>
    </dgm:pt>
    <dgm:pt modelId="{CFA17645-379D-4E68-9722-933EF0CC5A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Results </a:t>
          </a:r>
          <a:endParaRPr lang="en-US"/>
        </a:p>
      </dgm:t>
    </dgm:pt>
    <dgm:pt modelId="{807A7A70-87A7-409C-96C5-78102532FC8A}" type="parTrans" cxnId="{904D0820-8ACE-48B2-8121-F5F62B8C015A}">
      <dgm:prSet/>
      <dgm:spPr/>
      <dgm:t>
        <a:bodyPr/>
        <a:lstStyle/>
        <a:p>
          <a:endParaRPr lang="en-US"/>
        </a:p>
      </dgm:t>
    </dgm:pt>
    <dgm:pt modelId="{3C247828-BDAD-49A8-A7EB-8F8702A3B43A}" type="sibTrans" cxnId="{904D0820-8ACE-48B2-8121-F5F62B8C015A}">
      <dgm:prSet/>
      <dgm:spPr/>
      <dgm:t>
        <a:bodyPr/>
        <a:lstStyle/>
        <a:p>
          <a:endParaRPr lang="en-US"/>
        </a:p>
      </dgm:t>
    </dgm:pt>
    <dgm:pt modelId="{E2F662E8-9931-4F6D-9231-59DBB077B2C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5686006E-7DF9-4888-A121-25A65C312B2F}" type="parTrans" cxnId="{8EE956F1-ABB0-4128-977C-1F555C2BE1B4}">
      <dgm:prSet/>
      <dgm:spPr/>
      <dgm:t>
        <a:bodyPr/>
        <a:lstStyle/>
        <a:p>
          <a:endParaRPr lang="en-US"/>
        </a:p>
      </dgm:t>
    </dgm:pt>
    <dgm:pt modelId="{21F2D8F6-25DC-40F3-86E7-70B828FF615A}" type="sibTrans" cxnId="{8EE956F1-ABB0-4128-977C-1F555C2BE1B4}">
      <dgm:prSet/>
      <dgm:spPr/>
      <dgm:t>
        <a:bodyPr/>
        <a:lstStyle/>
        <a:p>
          <a:endParaRPr lang="en-US"/>
        </a:p>
      </dgm:t>
    </dgm:pt>
    <dgm:pt modelId="{97E7D5A8-23C8-48F5-B3AF-AFEB6083E702}" type="pres">
      <dgm:prSet presAssocID="{83BE9D12-B7C7-457A-BB95-D8365120622D}" presName="root" presStyleCnt="0">
        <dgm:presLayoutVars>
          <dgm:dir/>
          <dgm:resizeHandles val="exact"/>
        </dgm:presLayoutVars>
      </dgm:prSet>
      <dgm:spPr/>
    </dgm:pt>
    <dgm:pt modelId="{DCBC283D-55DF-4B50-9A27-1AA8E2828D17}" type="pres">
      <dgm:prSet presAssocID="{7A3EFF6F-53EA-4D39-A44B-3C52E8C015C9}" presName="compNode" presStyleCnt="0"/>
      <dgm:spPr/>
    </dgm:pt>
    <dgm:pt modelId="{223250E1-088E-4054-A64D-85A2E04CCB16}" type="pres">
      <dgm:prSet presAssocID="{7A3EFF6F-53EA-4D39-A44B-3C52E8C015C9}" presName="bgRect" presStyleLbl="bgShp" presStyleIdx="0" presStyleCnt="3"/>
      <dgm:spPr/>
    </dgm:pt>
    <dgm:pt modelId="{1B42596C-64E6-40FE-A9D9-644297505977}" type="pres">
      <dgm:prSet presAssocID="{7A3EFF6F-53EA-4D39-A44B-3C52E8C015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Œil"/>
        </a:ext>
      </dgm:extLst>
    </dgm:pt>
    <dgm:pt modelId="{703F403D-5EF6-4306-8908-C98C5681269F}" type="pres">
      <dgm:prSet presAssocID="{7A3EFF6F-53EA-4D39-A44B-3C52E8C015C9}" presName="spaceRect" presStyleCnt="0"/>
      <dgm:spPr/>
    </dgm:pt>
    <dgm:pt modelId="{C582A391-D677-4E77-B0A7-A32EB3A2FB2B}" type="pres">
      <dgm:prSet presAssocID="{7A3EFF6F-53EA-4D39-A44B-3C52E8C015C9}" presName="parTx" presStyleLbl="revTx" presStyleIdx="0" presStyleCnt="3">
        <dgm:presLayoutVars>
          <dgm:chMax val="0"/>
          <dgm:chPref val="0"/>
        </dgm:presLayoutVars>
      </dgm:prSet>
      <dgm:spPr/>
    </dgm:pt>
    <dgm:pt modelId="{31163FAE-7D52-49E1-8715-7FB751D66573}" type="pres">
      <dgm:prSet presAssocID="{710D6B63-7C70-437B-8DF6-C470A21E3DBF}" presName="sibTrans" presStyleCnt="0"/>
      <dgm:spPr/>
    </dgm:pt>
    <dgm:pt modelId="{9CB15E21-44A0-469E-9D52-F166F58AD5FF}" type="pres">
      <dgm:prSet presAssocID="{CFA17645-379D-4E68-9722-933EF0CC5A14}" presName="compNode" presStyleCnt="0"/>
      <dgm:spPr/>
    </dgm:pt>
    <dgm:pt modelId="{F4D4CCA8-3D2E-4FD0-AD30-C8715A866E16}" type="pres">
      <dgm:prSet presAssocID="{CFA17645-379D-4E68-9722-933EF0CC5A14}" presName="bgRect" presStyleLbl="bgShp" presStyleIdx="1" presStyleCnt="3"/>
      <dgm:spPr/>
    </dgm:pt>
    <dgm:pt modelId="{99B9FFD7-D2FE-4D5F-BC36-9DE5E2425E0C}" type="pres">
      <dgm:prSet presAssocID="{CFA17645-379D-4E68-9722-933EF0CC5A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ABC3D2-2242-4D09-B385-E0399E4E6EA3}" type="pres">
      <dgm:prSet presAssocID="{CFA17645-379D-4E68-9722-933EF0CC5A14}" presName="spaceRect" presStyleCnt="0"/>
      <dgm:spPr/>
    </dgm:pt>
    <dgm:pt modelId="{E555208F-B3DF-4864-A99F-DF492728C366}" type="pres">
      <dgm:prSet presAssocID="{CFA17645-379D-4E68-9722-933EF0CC5A14}" presName="parTx" presStyleLbl="revTx" presStyleIdx="1" presStyleCnt="3">
        <dgm:presLayoutVars>
          <dgm:chMax val="0"/>
          <dgm:chPref val="0"/>
        </dgm:presLayoutVars>
      </dgm:prSet>
      <dgm:spPr/>
    </dgm:pt>
    <dgm:pt modelId="{07D030F6-7372-4B90-A859-CF0AB7F46442}" type="pres">
      <dgm:prSet presAssocID="{3C247828-BDAD-49A8-A7EB-8F8702A3B43A}" presName="sibTrans" presStyleCnt="0"/>
      <dgm:spPr/>
    </dgm:pt>
    <dgm:pt modelId="{080F2BB2-5BA2-4198-B422-0B16AF68773D}" type="pres">
      <dgm:prSet presAssocID="{E2F662E8-9931-4F6D-9231-59DBB077B2CB}" presName="compNode" presStyleCnt="0"/>
      <dgm:spPr/>
    </dgm:pt>
    <dgm:pt modelId="{BF79B004-6917-43DD-A863-248623A41797}" type="pres">
      <dgm:prSet presAssocID="{E2F662E8-9931-4F6D-9231-59DBB077B2CB}" presName="bgRect" presStyleLbl="bgShp" presStyleIdx="2" presStyleCnt="3"/>
      <dgm:spPr/>
    </dgm:pt>
    <dgm:pt modelId="{37578A71-0B64-4B75-A54F-2EEB98D271AC}" type="pres">
      <dgm:prSet presAssocID="{E2F662E8-9931-4F6D-9231-59DBB077B2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C479790-F1CE-43C9-AD75-4A926CECB667}" type="pres">
      <dgm:prSet presAssocID="{E2F662E8-9931-4F6D-9231-59DBB077B2CB}" presName="spaceRect" presStyleCnt="0"/>
      <dgm:spPr/>
    </dgm:pt>
    <dgm:pt modelId="{4B4CBC74-77D4-4C91-9F09-C2AFE276E64A}" type="pres">
      <dgm:prSet presAssocID="{E2F662E8-9931-4F6D-9231-59DBB077B2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C4690D-3852-4652-860C-4A962C3B6C9F}" type="presOf" srcId="{83BE9D12-B7C7-457A-BB95-D8365120622D}" destId="{97E7D5A8-23C8-48F5-B3AF-AFEB6083E702}" srcOrd="0" destOrd="0" presId="urn:microsoft.com/office/officeart/2018/2/layout/IconVerticalSolidList"/>
    <dgm:cxn modelId="{904D0820-8ACE-48B2-8121-F5F62B8C015A}" srcId="{83BE9D12-B7C7-457A-BB95-D8365120622D}" destId="{CFA17645-379D-4E68-9722-933EF0CC5A14}" srcOrd="1" destOrd="0" parTransId="{807A7A70-87A7-409C-96C5-78102532FC8A}" sibTransId="{3C247828-BDAD-49A8-A7EB-8F8702A3B43A}"/>
    <dgm:cxn modelId="{CE5D5C5E-5612-411D-A218-3D343B1233A1}" type="presOf" srcId="{E2F662E8-9931-4F6D-9231-59DBB077B2CB}" destId="{4B4CBC74-77D4-4C91-9F09-C2AFE276E64A}" srcOrd="0" destOrd="0" presId="urn:microsoft.com/office/officeart/2018/2/layout/IconVerticalSolidList"/>
    <dgm:cxn modelId="{80295D4D-542C-45F5-AC60-AA101F4B1757}" type="presOf" srcId="{7A3EFF6F-53EA-4D39-A44B-3C52E8C015C9}" destId="{C582A391-D677-4E77-B0A7-A32EB3A2FB2B}" srcOrd="0" destOrd="0" presId="urn:microsoft.com/office/officeart/2018/2/layout/IconVerticalSolidList"/>
    <dgm:cxn modelId="{F5B33952-51AF-48A5-A4E1-F2B98875A55B}" type="presOf" srcId="{CFA17645-379D-4E68-9722-933EF0CC5A14}" destId="{E555208F-B3DF-4864-A99F-DF492728C366}" srcOrd="0" destOrd="0" presId="urn:microsoft.com/office/officeart/2018/2/layout/IconVerticalSolidList"/>
    <dgm:cxn modelId="{049B9A7F-5E83-4E56-9350-3C0A7D7669BD}" srcId="{83BE9D12-B7C7-457A-BB95-D8365120622D}" destId="{7A3EFF6F-53EA-4D39-A44B-3C52E8C015C9}" srcOrd="0" destOrd="0" parTransId="{7B159017-F77E-42BB-842D-AFEADD90ACAC}" sibTransId="{710D6B63-7C70-437B-8DF6-C470A21E3DBF}"/>
    <dgm:cxn modelId="{8EE956F1-ABB0-4128-977C-1F555C2BE1B4}" srcId="{83BE9D12-B7C7-457A-BB95-D8365120622D}" destId="{E2F662E8-9931-4F6D-9231-59DBB077B2CB}" srcOrd="2" destOrd="0" parTransId="{5686006E-7DF9-4888-A121-25A65C312B2F}" sibTransId="{21F2D8F6-25DC-40F3-86E7-70B828FF615A}"/>
    <dgm:cxn modelId="{1789ECB3-E17D-484D-A5AC-07894FE8C569}" type="presParOf" srcId="{97E7D5A8-23C8-48F5-B3AF-AFEB6083E702}" destId="{DCBC283D-55DF-4B50-9A27-1AA8E2828D17}" srcOrd="0" destOrd="0" presId="urn:microsoft.com/office/officeart/2018/2/layout/IconVerticalSolidList"/>
    <dgm:cxn modelId="{55F2379D-AE8A-4948-8B7D-E2D4638AEA3A}" type="presParOf" srcId="{DCBC283D-55DF-4B50-9A27-1AA8E2828D17}" destId="{223250E1-088E-4054-A64D-85A2E04CCB16}" srcOrd="0" destOrd="0" presId="urn:microsoft.com/office/officeart/2018/2/layout/IconVerticalSolidList"/>
    <dgm:cxn modelId="{C736893C-DAA8-4256-B936-5180368B1CF6}" type="presParOf" srcId="{DCBC283D-55DF-4B50-9A27-1AA8E2828D17}" destId="{1B42596C-64E6-40FE-A9D9-644297505977}" srcOrd="1" destOrd="0" presId="urn:microsoft.com/office/officeart/2018/2/layout/IconVerticalSolidList"/>
    <dgm:cxn modelId="{CFF7052D-81E2-40EC-96B5-D7E7B3210A19}" type="presParOf" srcId="{DCBC283D-55DF-4B50-9A27-1AA8E2828D17}" destId="{703F403D-5EF6-4306-8908-C98C5681269F}" srcOrd="2" destOrd="0" presId="urn:microsoft.com/office/officeart/2018/2/layout/IconVerticalSolidList"/>
    <dgm:cxn modelId="{6A086570-3873-4C8D-A4FA-4E4794FB0380}" type="presParOf" srcId="{DCBC283D-55DF-4B50-9A27-1AA8E2828D17}" destId="{C582A391-D677-4E77-B0A7-A32EB3A2FB2B}" srcOrd="3" destOrd="0" presId="urn:microsoft.com/office/officeart/2018/2/layout/IconVerticalSolidList"/>
    <dgm:cxn modelId="{77341364-0D96-4303-A790-A23CB4795DC8}" type="presParOf" srcId="{97E7D5A8-23C8-48F5-B3AF-AFEB6083E702}" destId="{31163FAE-7D52-49E1-8715-7FB751D66573}" srcOrd="1" destOrd="0" presId="urn:microsoft.com/office/officeart/2018/2/layout/IconVerticalSolidList"/>
    <dgm:cxn modelId="{38C533C1-51EF-4AF3-96A2-18EAF4C5753C}" type="presParOf" srcId="{97E7D5A8-23C8-48F5-B3AF-AFEB6083E702}" destId="{9CB15E21-44A0-469E-9D52-F166F58AD5FF}" srcOrd="2" destOrd="0" presId="urn:microsoft.com/office/officeart/2018/2/layout/IconVerticalSolidList"/>
    <dgm:cxn modelId="{38C0048E-0A8D-4E20-9EDB-384D73169EF1}" type="presParOf" srcId="{9CB15E21-44A0-469E-9D52-F166F58AD5FF}" destId="{F4D4CCA8-3D2E-4FD0-AD30-C8715A866E16}" srcOrd="0" destOrd="0" presId="urn:microsoft.com/office/officeart/2018/2/layout/IconVerticalSolidList"/>
    <dgm:cxn modelId="{3308DEEB-849B-428E-B25B-D1279F1F0439}" type="presParOf" srcId="{9CB15E21-44A0-469E-9D52-F166F58AD5FF}" destId="{99B9FFD7-D2FE-4D5F-BC36-9DE5E2425E0C}" srcOrd="1" destOrd="0" presId="urn:microsoft.com/office/officeart/2018/2/layout/IconVerticalSolidList"/>
    <dgm:cxn modelId="{299C91D4-6D62-4FD3-A751-DE9E2BA08588}" type="presParOf" srcId="{9CB15E21-44A0-469E-9D52-F166F58AD5FF}" destId="{C5ABC3D2-2242-4D09-B385-E0399E4E6EA3}" srcOrd="2" destOrd="0" presId="urn:microsoft.com/office/officeart/2018/2/layout/IconVerticalSolidList"/>
    <dgm:cxn modelId="{921D51E1-A05F-4455-8318-484EF66C854F}" type="presParOf" srcId="{9CB15E21-44A0-469E-9D52-F166F58AD5FF}" destId="{E555208F-B3DF-4864-A99F-DF492728C366}" srcOrd="3" destOrd="0" presId="urn:microsoft.com/office/officeart/2018/2/layout/IconVerticalSolidList"/>
    <dgm:cxn modelId="{20EE04C8-6585-4944-9014-67291D68E5D8}" type="presParOf" srcId="{97E7D5A8-23C8-48F5-B3AF-AFEB6083E702}" destId="{07D030F6-7372-4B90-A859-CF0AB7F46442}" srcOrd="3" destOrd="0" presId="urn:microsoft.com/office/officeart/2018/2/layout/IconVerticalSolidList"/>
    <dgm:cxn modelId="{FCF55C37-347C-4EE5-85B5-EAF4E221FC7B}" type="presParOf" srcId="{97E7D5A8-23C8-48F5-B3AF-AFEB6083E702}" destId="{080F2BB2-5BA2-4198-B422-0B16AF68773D}" srcOrd="4" destOrd="0" presId="urn:microsoft.com/office/officeart/2018/2/layout/IconVerticalSolidList"/>
    <dgm:cxn modelId="{9679ABBF-FF0A-4E7A-A997-23F77F8397A6}" type="presParOf" srcId="{080F2BB2-5BA2-4198-B422-0B16AF68773D}" destId="{BF79B004-6917-43DD-A863-248623A41797}" srcOrd="0" destOrd="0" presId="urn:microsoft.com/office/officeart/2018/2/layout/IconVerticalSolidList"/>
    <dgm:cxn modelId="{B11D81ED-7B25-4610-8ECB-CCDE4D87BBFB}" type="presParOf" srcId="{080F2BB2-5BA2-4198-B422-0B16AF68773D}" destId="{37578A71-0B64-4B75-A54F-2EEB98D271AC}" srcOrd="1" destOrd="0" presId="urn:microsoft.com/office/officeart/2018/2/layout/IconVerticalSolidList"/>
    <dgm:cxn modelId="{D85CAA4C-8B12-48B8-A780-19A5F5E53919}" type="presParOf" srcId="{080F2BB2-5BA2-4198-B422-0B16AF68773D}" destId="{3C479790-F1CE-43C9-AD75-4A926CECB667}" srcOrd="2" destOrd="0" presId="urn:microsoft.com/office/officeart/2018/2/layout/IconVerticalSolidList"/>
    <dgm:cxn modelId="{178952CC-22A1-47B2-BE87-99C2994D7D32}" type="presParOf" srcId="{080F2BB2-5BA2-4198-B422-0B16AF68773D}" destId="{4B4CBC74-77D4-4C91-9F09-C2AFE276E6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389E1-4E7B-43C7-9FA2-9DC608143D2D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3C6E1-BE60-4B36-8DB4-D6B3372CE664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397A9-D69B-45F1-BE9A-248278BA2054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Team</a:t>
          </a:r>
          <a:endParaRPr lang="en-US" sz="1900" kern="1200"/>
        </a:p>
      </dsp:txBody>
      <dsp:txXfrm>
        <a:off x="1074268" y="4366"/>
        <a:ext cx="5170996" cy="930102"/>
      </dsp:txXfrm>
    </dsp:sp>
    <dsp:sp modelId="{BFAAAE24-C042-4870-AF23-7157B3F1B21C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32B22-2357-434E-B539-7AE4CE8A30F5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1278B-6625-427E-B717-4F1E8FAA7A53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Organization</a:t>
          </a:r>
          <a:endParaRPr lang="en-US" sz="1900" kern="1200"/>
        </a:p>
      </dsp:txBody>
      <dsp:txXfrm>
        <a:off x="1074268" y="1166994"/>
        <a:ext cx="5170996" cy="930102"/>
      </dsp:txXfrm>
    </dsp:sp>
    <dsp:sp modelId="{94E118B8-32D1-4588-9C6A-E166BEA69F77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ECB55-CA6F-46D3-95FD-85FD9ACEDD31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BBAFC-246C-434C-8721-67141133C78D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Project</a:t>
          </a:r>
          <a:endParaRPr lang="en-US" sz="1900" kern="1200"/>
        </a:p>
      </dsp:txBody>
      <dsp:txXfrm>
        <a:off x="1074268" y="2329622"/>
        <a:ext cx="5170996" cy="930102"/>
      </dsp:txXfrm>
    </dsp:sp>
    <dsp:sp modelId="{003AD975-198B-4F75-9F43-05AD9FEE00E0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AA11F-49BF-43E2-B7BE-D77505D6E080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8C8CB-E9DF-4A5F-B746-5987F88B36A4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Demonstration</a:t>
          </a:r>
          <a:endParaRPr lang="en-US" sz="1900" kern="1200"/>
        </a:p>
      </dsp:txBody>
      <dsp:txXfrm>
        <a:off x="1074268" y="3492250"/>
        <a:ext cx="5170996" cy="930102"/>
      </dsp:txXfrm>
    </dsp:sp>
    <dsp:sp modelId="{5F913B87-1EC7-45BE-9588-7B5FF1DEBE6E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2CD0-4571-46ED-AB63-F4F575F80518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241B9-44D2-4B0B-89B9-B703971D5A4E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Conclusion</a:t>
          </a:r>
          <a:endParaRPr lang="en-US" sz="1900" kern="1200"/>
        </a:p>
      </dsp:txBody>
      <dsp:txXfrm>
        <a:off x="1074268" y="4654878"/>
        <a:ext cx="5170996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F0F05-C87A-4F26-9447-17765C718215}">
      <dsp:nvSpPr>
        <dsp:cNvPr id="0" name=""/>
        <dsp:cNvSpPr/>
      </dsp:nvSpPr>
      <dsp:spPr>
        <a:xfrm>
          <a:off x="0" y="601598"/>
          <a:ext cx="6245265" cy="13583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Project organization</a:t>
          </a:r>
          <a:endParaRPr lang="en-US" sz="5400" kern="1200"/>
        </a:p>
      </dsp:txBody>
      <dsp:txXfrm>
        <a:off x="66310" y="667908"/>
        <a:ext cx="6112645" cy="1225749"/>
      </dsp:txXfrm>
    </dsp:sp>
    <dsp:sp modelId="{7F30B25C-834B-4D69-A53D-AF4A560DD295}">
      <dsp:nvSpPr>
        <dsp:cNvPr id="0" name=""/>
        <dsp:cNvSpPr/>
      </dsp:nvSpPr>
      <dsp:spPr>
        <a:xfrm>
          <a:off x="0" y="2115488"/>
          <a:ext cx="6245265" cy="1358369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Team objectives</a:t>
          </a:r>
          <a:endParaRPr lang="en-US" sz="5400" kern="1200"/>
        </a:p>
      </dsp:txBody>
      <dsp:txXfrm>
        <a:off x="66310" y="2181798"/>
        <a:ext cx="6112645" cy="1225749"/>
      </dsp:txXfrm>
    </dsp:sp>
    <dsp:sp modelId="{797FB77A-59BE-409D-A4BC-A329D905E21D}">
      <dsp:nvSpPr>
        <dsp:cNvPr id="0" name=""/>
        <dsp:cNvSpPr/>
      </dsp:nvSpPr>
      <dsp:spPr>
        <a:xfrm>
          <a:off x="0" y="3629378"/>
          <a:ext cx="6245265" cy="1358369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Individual objectives</a:t>
          </a:r>
          <a:endParaRPr lang="en-US" sz="5400" kern="1200"/>
        </a:p>
      </dsp:txBody>
      <dsp:txXfrm>
        <a:off x="66310" y="3695688"/>
        <a:ext cx="6112645" cy="1225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77B0D-D434-4234-81E6-77756395F07B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4A85B-D8C4-4A7F-8D0B-45F2573229F4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6D0D8-B384-48B9-866D-5BA59AA1B948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solidFill>
                <a:schemeClr val="bg1"/>
              </a:solidFill>
            </a:rPr>
            <a:t>Creating and preparing the datasets</a:t>
          </a:r>
        </a:p>
      </dsp:txBody>
      <dsp:txXfrm>
        <a:off x="127800" y="2535669"/>
        <a:ext cx="1800000" cy="720000"/>
      </dsp:txXfrm>
    </dsp:sp>
    <dsp:sp modelId="{8B3AB5CC-F67D-4754-B276-760B28E96F7C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BD265-9ADD-43A3-A227-3B8FB6D3BB96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29B07-2D11-4CE1-ADA9-9AB1B51E43C5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solidFill>
                <a:schemeClr val="bg1"/>
              </a:solidFill>
            </a:rPr>
            <a:t>Model initialization</a:t>
          </a:r>
        </a:p>
      </dsp:txBody>
      <dsp:txXfrm>
        <a:off x="2242800" y="2535669"/>
        <a:ext cx="1800000" cy="720000"/>
      </dsp:txXfrm>
    </dsp:sp>
    <dsp:sp modelId="{CA61D22F-22A8-4516-A81C-FED7AD0EB524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30B7B-A2BB-4573-8672-CAC9276BE023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D039B-B3AB-4399-82DB-FC30FFC7309D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solidFill>
                <a:schemeClr val="bg1"/>
              </a:solidFill>
            </a:rPr>
            <a:t>Model training</a:t>
          </a:r>
        </a:p>
      </dsp:txBody>
      <dsp:txXfrm>
        <a:off x="4357800" y="2535669"/>
        <a:ext cx="1800000" cy="720000"/>
      </dsp:txXfrm>
    </dsp:sp>
    <dsp:sp modelId="{CFF5F155-6A20-454D-9D2E-E73F1BEFF1F6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1050-E8E8-4116-8831-299FF443644A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C602D-887C-4C0F-A54C-FFD4296F37E1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solidFill>
                <a:schemeClr val="bg1"/>
              </a:solidFill>
            </a:rPr>
            <a:t>Model modification and optimization</a:t>
          </a:r>
        </a:p>
      </dsp:txBody>
      <dsp:txXfrm>
        <a:off x="6472800" y="2535669"/>
        <a:ext cx="1800000" cy="720000"/>
      </dsp:txXfrm>
    </dsp:sp>
    <dsp:sp modelId="{B609191F-9722-4313-A22B-F0F813D866E6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54172-9054-41FC-A1FF-86150B2AEF1B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A97CB-C359-4001-8C03-A8687D611CA0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solidFill>
                <a:schemeClr val="bg1"/>
              </a:solidFill>
            </a:rPr>
            <a:t>Model validation</a:t>
          </a:r>
        </a:p>
      </dsp:txBody>
      <dsp:txXfrm>
        <a:off x="8587800" y="2535669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19611-5813-4BC6-AEBA-B740A4FDB4FF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8044B-2462-46B7-A862-0DEB6538FAE4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F539A-B3BE-4B9C-AA66-D7BB1B3910C0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>
              <a:solidFill>
                <a:schemeClr val="bg1"/>
              </a:solidFill>
            </a:rPr>
            <a:t>Evaluation and prediction through the final model</a:t>
          </a:r>
        </a:p>
      </dsp:txBody>
      <dsp:txXfrm>
        <a:off x="1342800" y="3255669"/>
        <a:ext cx="3600000" cy="720000"/>
      </dsp:txXfrm>
    </dsp:sp>
    <dsp:sp modelId="{6C053AD4-AB15-4A6A-B78D-752499AFACB9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4C893-528F-4151-AC9C-2DD99A7C4314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61213-3D87-40C0-8931-1D396056B66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>
              <a:solidFill>
                <a:schemeClr val="bg1"/>
              </a:solidFill>
            </a:rPr>
            <a:t>Results and visual presentation</a:t>
          </a:r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250E1-088E-4054-A64D-85A2E04CCB1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2596C-64E6-40FE-A9D9-64429750597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2A391-D677-4E77-B0A7-A32EB3A2FB2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Visualization</a:t>
          </a:r>
          <a:endParaRPr lang="en-US" sz="2500" kern="1200"/>
        </a:p>
      </dsp:txBody>
      <dsp:txXfrm>
        <a:off x="1435590" y="531"/>
        <a:ext cx="9080009" cy="1242935"/>
      </dsp:txXfrm>
    </dsp:sp>
    <dsp:sp modelId="{F4D4CCA8-3D2E-4FD0-AD30-C8715A866E1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9FFD7-D2FE-4D5F-BC36-9DE5E2425E0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5208F-B3DF-4864-A99F-DF492728C36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Results 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F79B004-6917-43DD-A863-248623A4179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78A71-0B64-4B75-A54F-2EEB98D271A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CBC74-77D4-4C91-9F09-C2AFE276E64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Feedback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1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30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5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6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8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82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19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7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2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6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D83B2E-3464-4AE3-B93E-B75A2CD8C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anchor="b">
            <a:normAutofit/>
          </a:bodyPr>
          <a:lstStyle/>
          <a:p>
            <a:pPr algn="r"/>
            <a:r>
              <a:rPr lang="en-GB" sz="5600">
                <a:solidFill>
                  <a:schemeClr val="bg1"/>
                </a:solidFill>
              </a:rPr>
              <a:t>ZOIDBERG 2.0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B177D9-7ED0-467A-938C-D3F190042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AI classification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B06DF-382B-494B-8A89-D48BE67FF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436" r="20910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8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A64570-10FF-4045-A15F-20689EF7B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41E76188-5CDF-4279-90D1-82FF3E523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0896" y="644279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71511A72-95BD-471D-BEA0-874989E46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08" y="166643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5D61DBFA-1601-4D6C-AF8C-257D581B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465" y="5412094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DEDBFBF6-9755-4ADF-8F58-41815F4D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177" y="1473861"/>
            <a:ext cx="12579178" cy="4032859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121C7A-5188-43CE-BA47-6AC7F39B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5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A9EEE-78B1-4237-B8C8-7CC9672D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41E76188-5CDF-4279-90D1-82FF3E523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0896" y="644279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71511A72-95BD-471D-BEA0-874989E46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08" y="166643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5D61DBFA-1601-4D6C-AF8C-257D581B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465" y="5412094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BA91CB4D-1668-4E66-80A9-C573634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3" y="0"/>
            <a:ext cx="11943753" cy="68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5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833AE0-2F55-4D54-AE2E-11CB8620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9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B54CD1F9-C16A-4D36-91C3-1402455A0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3202" r="11245" b="-1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29E54D-31A8-482B-BECF-7E29D4592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7D138D-62A8-42B9-9D9D-A9CA4F55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0D98111-4EE9-415F-9A72-95EC3478A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7290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93558D-C675-40B3-AD0B-5D5462027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CF863D-608E-4E4F-991F-5410E7C8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0C4AA153-1B02-4EA3-B3C6-22CEE61BF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40094" r="2" b="2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567416-4F65-471F-8F69-3CF85CC13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8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5B3281-9742-4803-BF10-005205DB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pic>
        <p:nvPicPr>
          <p:cNvPr id="21" name="Picture 4" descr="Tying a bow in an arrangment of presents">
            <a:extLst>
              <a:ext uri="{FF2B5EF4-FFF2-40B4-BE49-F238E27FC236}">
                <a16:creationId xmlns:a16="http://schemas.microsoft.com/office/drawing/2014/main" id="{90086AE2-EB9A-4436-9F8C-BB9ED1633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17678" r="16768" b="-1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E02F4C-1299-4155-AE44-CC2CB0D6B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02F54E-4D89-483B-B09D-87C996A8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61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1C3ADAA-5DFA-48B7-838D-7F8E2059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72813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192F1A-0D94-4576-8AA4-36C1D05E7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D1E93F-2253-469E-9B70-F343329C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43" y="269784"/>
            <a:ext cx="2950589" cy="1187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</a:t>
            </a:r>
          </a:p>
        </p:txBody>
      </p:sp>
      <p:pic>
        <p:nvPicPr>
          <p:cNvPr id="14" name="Image 13" descr="Une image contenant homme, personne, intérieur, posant&#10;&#10;Description générée automatiquement">
            <a:extLst>
              <a:ext uri="{FF2B5EF4-FFF2-40B4-BE49-F238E27FC236}">
                <a16:creationId xmlns:a16="http://schemas.microsoft.com/office/drawing/2014/main" id="{31E6883E-362D-440B-962D-24C381427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3" y="1801065"/>
            <a:ext cx="2009962" cy="2009962"/>
          </a:xfrm>
          <a:prstGeom prst="rect">
            <a:avLst/>
          </a:prstGeom>
        </p:spPr>
      </p:pic>
      <p:pic>
        <p:nvPicPr>
          <p:cNvPr id="12" name="Image 11" descr="Une image contenant homme, personne, blanc&#10;&#10;Description générée automatiquement">
            <a:extLst>
              <a:ext uri="{FF2B5EF4-FFF2-40B4-BE49-F238E27FC236}">
                <a16:creationId xmlns:a16="http://schemas.microsoft.com/office/drawing/2014/main" id="{CA3208F1-71DB-45C4-B181-14D09E67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83" y="1825704"/>
            <a:ext cx="2009961" cy="2009961"/>
          </a:xfrm>
          <a:prstGeom prst="rect">
            <a:avLst/>
          </a:prstGeom>
        </p:spPr>
      </p:pic>
      <p:pic>
        <p:nvPicPr>
          <p:cNvPr id="11" name="Image 10" descr="Une image contenant personne, homme, debout, complet&#10;&#10;Description générée automatiquement">
            <a:extLst>
              <a:ext uri="{FF2B5EF4-FFF2-40B4-BE49-F238E27FC236}">
                <a16:creationId xmlns:a16="http://schemas.microsoft.com/office/drawing/2014/main" id="{0FD26525-10DC-46A4-9B7E-A5FA5FAD11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73" y="1825706"/>
            <a:ext cx="2009960" cy="2009960"/>
          </a:xfrm>
          <a:prstGeom prst="rect">
            <a:avLst/>
          </a:prstGeom>
        </p:spPr>
      </p:pic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DCD64CC3-8929-427D-B00E-F093E15D7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61" y="1825706"/>
            <a:ext cx="2009960" cy="2009960"/>
          </a:xfrm>
          <a:prstGeom prst="rect">
            <a:avLst/>
          </a:prstGeom>
        </p:spPr>
      </p:pic>
      <p:pic>
        <p:nvPicPr>
          <p:cNvPr id="35" name="Image 3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04681D0-1FFB-4B2A-A80A-779BF86D8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667" y="1825706"/>
            <a:ext cx="2009960" cy="2009960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ADC0CBF-E9DA-4B10-8F82-33144668DCA7}"/>
              </a:ext>
            </a:extLst>
          </p:cNvPr>
          <p:cNvSpPr txBox="1"/>
          <p:nvPr/>
        </p:nvSpPr>
        <p:spPr>
          <a:xfrm>
            <a:off x="10158827" y="4113467"/>
            <a:ext cx="164884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Maxime Lardier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AI Engineer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Strasbourg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5F0B117-7E41-4A3B-9C64-85BC0C0F9446}"/>
              </a:ext>
            </a:extLst>
          </p:cNvPr>
          <p:cNvSpPr txBox="1"/>
          <p:nvPr/>
        </p:nvSpPr>
        <p:spPr>
          <a:xfrm>
            <a:off x="7928482" y="4112497"/>
            <a:ext cx="126188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Richard La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AI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Engineer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Strasbourg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5CE1521-D1DC-440F-8620-AA21F3AFB674}"/>
              </a:ext>
            </a:extLst>
          </p:cNvPr>
          <p:cNvSpPr txBox="1"/>
          <p:nvPr/>
        </p:nvSpPr>
        <p:spPr>
          <a:xfrm>
            <a:off x="2806308" y="4112667"/>
            <a:ext cx="181338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Johan-David Dehi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AI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Engineer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Paris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A09DD47-7484-43C9-9821-E597A0EB2D7C}"/>
              </a:ext>
            </a:extLst>
          </p:cNvPr>
          <p:cNvSpPr txBox="1"/>
          <p:nvPr/>
        </p:nvSpPr>
        <p:spPr>
          <a:xfrm>
            <a:off x="5369178" y="4109728"/>
            <a:ext cx="16716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Gregory Koenig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AI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Engineer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Strasbourg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9FE1716-BD5D-4A81-B35D-293142569607}"/>
              </a:ext>
            </a:extLst>
          </p:cNvPr>
          <p:cNvSpPr txBox="1"/>
          <p:nvPr/>
        </p:nvSpPr>
        <p:spPr>
          <a:xfrm>
            <a:off x="579276" y="4109728"/>
            <a:ext cx="148854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Pierre Bobard</a:t>
            </a: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AI </a:t>
            </a:r>
            <a:r>
              <a:rPr lang="fr-FR" err="1">
                <a:solidFill>
                  <a:schemeClr val="bg1"/>
                </a:solidFill>
                <a:ea typeface="+mn-lt"/>
                <a:cs typeface="+mn-lt"/>
              </a:rPr>
              <a:t>Engineer</a:t>
            </a:r>
            <a:endParaRPr lang="fr-FR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fr-FR">
                <a:solidFill>
                  <a:schemeClr val="bg1"/>
                </a:solidFill>
                <a:ea typeface="+mn-lt"/>
                <a:cs typeface="+mn-lt"/>
              </a:rPr>
              <a:t>Strasbourg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7CF446-E4FF-4853-A01F-A1D426F3A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A1BB83-203F-4411-80DA-A3439045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7" y="1070800"/>
            <a:ext cx="4374036" cy="558312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ea typeface="+mj-lt"/>
                <a:cs typeface="+mj-lt"/>
              </a:rPr>
              <a:t>O</a:t>
            </a:r>
            <a:r>
              <a:rPr lang="fr-FR" sz="4400">
                <a:solidFill>
                  <a:schemeClr val="bg1"/>
                </a:solidFill>
                <a:ea typeface="+mj-lt"/>
                <a:cs typeface="+mj-lt"/>
              </a:rPr>
              <a:t>RGANIZATION</a:t>
            </a:r>
            <a:br>
              <a:rPr lang="fr-FR" sz="56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fr-FR" sz="4000">
                <a:solidFill>
                  <a:schemeClr val="bg1"/>
                </a:solidFill>
                <a:ea typeface="+mj-lt"/>
                <a:cs typeface="+mj-lt"/>
              </a:rPr>
              <a:t>- SHARING -</a:t>
            </a:r>
            <a:endParaRPr lang="fr-FR" sz="4000">
              <a:solidFill>
                <a:schemeClr val="bg1"/>
              </a:solidFill>
            </a:endParaRPr>
          </a:p>
        </p:txBody>
      </p:sp>
      <p:sp>
        <p:nvSpPr>
          <p:cNvPr id="7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B24B6957-47E3-4221-8DEE-17D278002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32034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1AEF81-99F9-4FC5-9939-212D9962A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3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A1BB83-203F-4411-80DA-A3439045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3" y="3747247"/>
            <a:ext cx="6347918" cy="2386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Organization</a:t>
            </a:r>
            <a:br>
              <a:rPr lang="en-US" sz="4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4000" b="1" i="0" kern="1200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Communication -</a:t>
            </a:r>
          </a:p>
        </p:txBody>
      </p:sp>
      <p:sp>
        <p:nvSpPr>
          <p:cNvPr id="6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A739944-93AA-458A-9423-0EF86F6FFB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69392" y="388030"/>
            <a:ext cx="2593936" cy="2542058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5773242-43AB-47B5-A5AA-B7C97C2583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697" y="2871643"/>
            <a:ext cx="2733395" cy="2542058"/>
          </a:xfrm>
          <a:prstGeom prst="rect">
            <a:avLst/>
          </a:prstGeom>
        </p:spPr>
      </p:pic>
      <p:sp>
        <p:nvSpPr>
          <p:cNvPr id="6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6AD646-22CE-4952-954F-CB554122B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57FA99-20E4-45B0-8A44-58AD495F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779" y="180500"/>
            <a:ext cx="6010896" cy="18153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Technologies -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C224F7-6220-49E4-B0BD-6F5D7012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78" y="4894171"/>
            <a:ext cx="2516880" cy="37938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r">
              <a:buNone/>
            </a:pPr>
            <a:r>
              <a:rPr lang="en-US"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Technical stack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A49CA1F4-115F-48BC-A1B8-56D6B033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83" y="5226694"/>
            <a:ext cx="1006249" cy="1006249"/>
          </a:xfrm>
          <a:prstGeom prst="rect">
            <a:avLst/>
          </a:prstGeom>
        </p:spPr>
      </p:pic>
      <p:sp>
        <p:nvSpPr>
          <p:cNvPr id="1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002" y="285749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2864" y="362847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3F0514C4-E1C4-421F-9298-52F23C6F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41" y="3178622"/>
            <a:ext cx="1344235" cy="1344235"/>
          </a:xfrm>
          <a:prstGeom prst="rect">
            <a:avLst/>
          </a:prstGeom>
        </p:spPr>
      </p:pic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27A5D63-A67F-4493-A793-C6D5D97A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637" y="5454933"/>
            <a:ext cx="1143706" cy="1221686"/>
          </a:xfrm>
          <a:prstGeom prst="rect">
            <a:avLst/>
          </a:prstGeom>
        </p:spPr>
      </p:pic>
      <p:sp>
        <p:nvSpPr>
          <p:cNvPr id="2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2108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86A75357-A837-4C08-8BF5-80313DA4D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1855466" y="251009"/>
            <a:ext cx="916224" cy="916224"/>
          </a:xfrm>
          <a:prstGeom prst="rect">
            <a:avLst/>
          </a:prstGeom>
        </p:spPr>
      </p:pic>
      <p:pic>
        <p:nvPicPr>
          <p:cNvPr id="25" name="Picture 11" descr="Icon&#10;&#10;Description automatically generated">
            <a:extLst>
              <a:ext uri="{FF2B5EF4-FFF2-40B4-BE49-F238E27FC236}">
                <a16:creationId xmlns:a16="http://schemas.microsoft.com/office/drawing/2014/main" id="{9863305D-AFEF-4238-8410-60A09C90E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90" y="1418243"/>
            <a:ext cx="914400" cy="914400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178D9277-501B-4522-827B-7068A6F906DF}"/>
              </a:ext>
            </a:extLst>
          </p:cNvPr>
          <p:cNvSpPr txBox="1">
            <a:spLocks/>
          </p:cNvSpPr>
          <p:nvPr/>
        </p:nvSpPr>
        <p:spPr>
          <a:xfrm>
            <a:off x="-784855" y="519431"/>
            <a:ext cx="2182438" cy="37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2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3FFF005-88ED-4AE8-B5A7-4D9AC9187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369" y="3611867"/>
            <a:ext cx="1069309" cy="1221686"/>
          </a:xfrm>
          <a:prstGeom prst="rect">
            <a:avLst/>
          </a:prstGeom>
        </p:spPr>
      </p:pic>
      <p:pic>
        <p:nvPicPr>
          <p:cNvPr id="28" name="Picture 8" descr="Icon&#10;&#10;Description automatically generated">
            <a:extLst>
              <a:ext uri="{FF2B5EF4-FFF2-40B4-BE49-F238E27FC236}">
                <a16:creationId xmlns:a16="http://schemas.microsoft.com/office/drawing/2014/main" id="{2F812941-EDF5-49AB-807B-4D279596F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3943" y="5586450"/>
            <a:ext cx="1118410" cy="1118410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A000F71D-E4F7-4E6B-8057-162EFBADDC1B}"/>
              </a:ext>
            </a:extLst>
          </p:cNvPr>
          <p:cNvSpPr txBox="1">
            <a:spLocks/>
          </p:cNvSpPr>
          <p:nvPr/>
        </p:nvSpPr>
        <p:spPr>
          <a:xfrm>
            <a:off x="8920226" y="5037004"/>
            <a:ext cx="2220349" cy="37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bg1"/>
                </a:solidFill>
              </a:rPr>
              <a:t>Environments</a:t>
            </a:r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154D7F-E107-4A7D-9FD7-99B13FBF2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E3B0A8E-380D-4B39-933F-EBFFACC4BB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21" y="3850740"/>
            <a:ext cx="1545823" cy="8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4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57FA99-20E4-45B0-8A44-58AD495F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ea typeface="+mj-lt"/>
                <a:cs typeface="+mj-lt"/>
              </a:rPr>
              <a:t>Project – Main Concepts –</a:t>
            </a:r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0343070-9B51-428A-A114-B46AC705D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8348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CA009-2562-4D3A-8CF9-E4819E887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0F386-4831-4BA5-AF53-BB7D2553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10AB73-68BA-4451-A70E-358EBF51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91C11-133F-472E-854B-DA107D94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F0F8D6F-9BCE-419C-A298-6635D476B3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04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  <a:ea typeface="+mj-lt"/>
                <a:cs typeface="+mj-lt"/>
              </a:rPr>
              <a:t>Project – Main Concepts –</a:t>
            </a:r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A2FD2AE3-39B3-444E-B45C-C36A5B2A0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1">
            <a:extLst>
              <a:ext uri="{FF2B5EF4-FFF2-40B4-BE49-F238E27FC236}">
                <a16:creationId xmlns:a16="http://schemas.microsoft.com/office/drawing/2014/main" id="{2B852504-9AC7-4EC0-8284-728778D0B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2F0A3651-63CA-4762-8D17-343947D04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F86BF9E2-40BC-438E-8086-9EDA314A7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875A4018-9EB1-4158-A35A-8D1F352DE1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720976"/>
              </p:ext>
            </p:extLst>
          </p:nvPr>
        </p:nvGraphicFramePr>
        <p:xfrm>
          <a:off x="990600" y="1978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8206D0-20C6-4C31-9410-915EF2430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4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41E76188-5CDF-4279-90D1-82FF3E523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0896" y="644279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71511A72-95BD-471D-BEA0-874989E46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08" y="166643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5D61DBFA-1601-4D6C-AF8C-257D581BA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9465" y="5412094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Image 9">
            <a:extLst>
              <a:ext uri="{FF2B5EF4-FFF2-40B4-BE49-F238E27FC236}">
                <a16:creationId xmlns:a16="http://schemas.microsoft.com/office/drawing/2014/main" id="{F84B7032-FB28-4E70-BF54-7D4E77DA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163" y="0"/>
            <a:ext cx="5005673" cy="6849122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EF661F-0FF2-49EA-A940-095C0AE8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77" y="153140"/>
            <a:ext cx="1290153" cy="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049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ED8382D9ABF44C9E4E3DFA02EA6E7A" ma:contentTypeVersion="12" ma:contentTypeDescription="Crée un document." ma:contentTypeScope="" ma:versionID="ce73dda3e62e2640862c2a2c53e2e5b5">
  <xsd:schema xmlns:xsd="http://www.w3.org/2001/XMLSchema" xmlns:xs="http://www.w3.org/2001/XMLSchema" xmlns:p="http://schemas.microsoft.com/office/2006/metadata/properties" xmlns:ns3="5352e48e-83db-40fa-ab28-3d49e6dc48cb" xmlns:ns4="e13e90a5-feb9-4a48-85c9-9aba30bc1efc" targetNamespace="http://schemas.microsoft.com/office/2006/metadata/properties" ma:root="true" ma:fieldsID="28e1e0a0081272a04076aaf9482e13fd" ns3:_="" ns4:_="">
    <xsd:import namespace="5352e48e-83db-40fa-ab28-3d49e6dc48cb"/>
    <xsd:import namespace="e13e90a5-feb9-4a48-85c9-9aba30bc1e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52e48e-83db-40fa-ab28-3d49e6dc48c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e90a5-feb9-4a48-85c9-9aba30bc1e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8ADB2D-621E-4C71-B118-ED3F6D83F463}">
  <ds:schemaRefs>
    <ds:schemaRef ds:uri="5352e48e-83db-40fa-ab28-3d49e6dc48cb"/>
    <ds:schemaRef ds:uri="e13e90a5-feb9-4a48-85c9-9aba30bc1e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9F11A55-DB0F-4C36-831C-C5625366B53B}">
  <ds:schemaRefs>
    <ds:schemaRef ds:uri="5352e48e-83db-40fa-ab28-3d49e6dc48cb"/>
    <ds:schemaRef ds:uri="e13e90a5-feb9-4a48-85c9-9aba30bc1e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1D9AF7-09FB-4F61-888A-998D15697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GradientVTI</vt:lpstr>
      <vt:lpstr>ZOIDBERG 2.0</vt:lpstr>
      <vt:lpstr>SUMMARY</vt:lpstr>
      <vt:lpstr>Team</vt:lpstr>
      <vt:lpstr>ORGANIZATION - SHARING -</vt:lpstr>
      <vt:lpstr>Organization - Communication -</vt:lpstr>
      <vt:lpstr>Project - Technologies -</vt:lpstr>
      <vt:lpstr>Project – Main Concepts –</vt:lpstr>
      <vt:lpstr>PowerPoint Presentation</vt:lpstr>
      <vt:lpstr>PowerPoint Presentation</vt:lpstr>
      <vt:lpstr>PowerPoint Presentation</vt:lpstr>
      <vt:lpstr>PowerPoint Presentation</vt:lpstr>
      <vt:lpstr>Demonstration</vt:lpstr>
      <vt:lpstr>Conclusion</vt:lpstr>
      <vt:lpstr>Questions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ZOIDBERG 2.0</dc:title>
  <dc:creator>Grégory Koenig</dc:creator>
  <cp:revision>1</cp:revision>
  <dcterms:created xsi:type="dcterms:W3CDTF">2021-05-14T09:19:08Z</dcterms:created>
  <dcterms:modified xsi:type="dcterms:W3CDTF">2021-05-14T13:16:54Z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0x01010045ED8382D9ABF44C9E4E3DFA02EA6E7A</vt:lpwstr>
  </property>
</Properties>
</file>